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7" r:id="rId2"/>
    <p:sldId id="256" r:id="rId3"/>
    <p:sldId id="264" r:id="rId4"/>
    <p:sldId id="258" r:id="rId5"/>
    <p:sldId id="259" r:id="rId6"/>
    <p:sldId id="260" r:id="rId7"/>
    <p:sldId id="261" r:id="rId8"/>
    <p:sldId id="265" r:id="rId9"/>
    <p:sldId id="263" r:id="rId10"/>
    <p:sldId id="262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797675" cy="9926638"/>
  <p:embeddedFontLs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CF5A949-4C81-45B9-86E8-297703C61030}">
          <p14:sldIdLst>
            <p14:sldId id="257"/>
            <p14:sldId id="256"/>
            <p14:sldId id="264"/>
            <p14:sldId id="258"/>
            <p14:sldId id="259"/>
            <p14:sldId id="260"/>
            <p14:sldId id="261"/>
            <p14:sldId id="265"/>
            <p14:sldId id="263"/>
          </p14:sldIdLst>
        </p14:section>
        <p14:section name="임베딩" id="{8EFC5B65-2C21-4820-8947-174E7A04C1F2}">
          <p14:sldIdLst>
            <p14:sldId id="262"/>
            <p14:sldId id="266"/>
            <p14:sldId id="267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5"/>
            <p14:sldId id="296"/>
            <p14:sldId id="297"/>
          </p14:sldIdLst>
        </p14:section>
        <p14:section name="word2vec" id="{404CB53B-BD32-4636-A714-5E5EC42500D6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문장 수준 임베딩" id="{642E81E4-5A9E-4260-B3A2-D49BFE9A33F5}">
          <p14:sldIdLst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D2E"/>
    <a:srgbClr val="B20506"/>
    <a:srgbClr val="FFC000"/>
    <a:srgbClr val="235A90"/>
    <a:srgbClr val="DFB106"/>
    <a:srgbClr val="ED1B23"/>
    <a:srgbClr val="0B5115"/>
    <a:srgbClr val="0E7879"/>
    <a:srgbClr val="CB2332"/>
    <a:srgbClr val="038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7479C-82C5-4DD6-8A88-BE0324FABA7F}" v="2773" dt="2020-10-19T04:50:02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chawoo" userId="e0189acd0ed9cd91" providerId="LiveId" clId="{4653CDB5-188D-4225-B59B-D49B726A6FA4}"/>
    <pc:docChg chg="undo custSel addSld delSld modSld">
      <pc:chgData name="seo chawoo" userId="e0189acd0ed9cd91" providerId="LiveId" clId="{4653CDB5-188D-4225-B59B-D49B726A6FA4}" dt="2020-09-18T21:52:32.823" v="3387"/>
      <pc:docMkLst>
        <pc:docMk/>
      </pc:docMkLst>
      <pc:sldChg chg="delSp modSp mod">
        <pc:chgData name="seo chawoo" userId="e0189acd0ed9cd91" providerId="LiveId" clId="{4653CDB5-188D-4225-B59B-D49B726A6FA4}" dt="2020-09-18T21:44:52.470" v="2898" actId="20577"/>
        <pc:sldMkLst>
          <pc:docMk/>
          <pc:sldMk cId="2846631782" sldId="256"/>
        </pc:sldMkLst>
        <pc:spChg chg="mod">
          <ac:chgData name="seo chawoo" userId="e0189acd0ed9cd91" providerId="LiveId" clId="{4653CDB5-188D-4225-B59B-D49B726A6FA4}" dt="2020-09-18T20:52:45.786" v="60" actId="20577"/>
          <ac:spMkLst>
            <pc:docMk/>
            <pc:sldMk cId="2846631782" sldId="256"/>
            <ac:spMk id="4" creationId="{74E51ACA-F2D1-4CF9-B220-262472AD9447}"/>
          </ac:spMkLst>
        </pc:spChg>
        <pc:spChg chg="mod">
          <ac:chgData name="seo chawoo" userId="e0189acd0ed9cd91" providerId="LiveId" clId="{4653CDB5-188D-4225-B59B-D49B726A6FA4}" dt="2020-09-18T21:44:52.470" v="2898" actId="20577"/>
          <ac:spMkLst>
            <pc:docMk/>
            <pc:sldMk cId="2846631782" sldId="256"/>
            <ac:spMk id="6" creationId="{27FA2169-FC44-4DB4-A744-28E773C4CDF3}"/>
          </ac:spMkLst>
        </pc:spChg>
        <pc:picChg chg="del">
          <ac:chgData name="seo chawoo" userId="e0189acd0ed9cd91" providerId="LiveId" clId="{4653CDB5-188D-4225-B59B-D49B726A6FA4}" dt="2020-09-18T20:52:52.580" v="70" actId="478"/>
          <ac:picMkLst>
            <pc:docMk/>
            <pc:sldMk cId="2846631782" sldId="256"/>
            <ac:picMk id="2" creationId="{C0521447-9215-454D-AA34-85CCCF56A814}"/>
          </ac:picMkLst>
        </pc:picChg>
      </pc:sldChg>
      <pc:sldChg chg="modSp mod">
        <pc:chgData name="seo chawoo" userId="e0189acd0ed9cd91" providerId="LiveId" clId="{4653CDB5-188D-4225-B59B-D49B726A6FA4}" dt="2020-09-18T20:32:03.714" v="45"/>
        <pc:sldMkLst>
          <pc:docMk/>
          <pc:sldMk cId="3550044925" sldId="257"/>
        </pc:sldMkLst>
        <pc:spChg chg="mod">
          <ac:chgData name="seo chawoo" userId="e0189acd0ed9cd91" providerId="LiveId" clId="{4653CDB5-188D-4225-B59B-D49B726A6FA4}" dt="2020-09-18T20:31:55.739" v="15"/>
          <ac:spMkLst>
            <pc:docMk/>
            <pc:sldMk cId="3550044925" sldId="257"/>
            <ac:spMk id="6" creationId="{006D2752-AA97-4D61-90AF-330C853DDD25}"/>
          </ac:spMkLst>
        </pc:spChg>
        <pc:spChg chg="mod">
          <ac:chgData name="seo chawoo" userId="e0189acd0ed9cd91" providerId="LiveId" clId="{4653CDB5-188D-4225-B59B-D49B726A6FA4}" dt="2020-09-18T20:32:03.714" v="45"/>
          <ac:spMkLst>
            <pc:docMk/>
            <pc:sldMk cId="3550044925" sldId="257"/>
            <ac:spMk id="7" creationId="{6E765AAA-58F5-46AB-BB25-7835244A199C}"/>
          </ac:spMkLst>
        </pc:spChg>
      </pc:sldChg>
      <pc:sldChg chg="modSp new mod">
        <pc:chgData name="seo chawoo" userId="e0189acd0ed9cd91" providerId="LiveId" clId="{4653CDB5-188D-4225-B59B-D49B726A6FA4}" dt="2020-09-18T21:16:13.149" v="1232" actId="20577"/>
        <pc:sldMkLst>
          <pc:docMk/>
          <pc:sldMk cId="1021403415" sldId="258"/>
        </pc:sldMkLst>
        <pc:spChg chg="mod">
          <ac:chgData name="seo chawoo" userId="e0189acd0ed9cd91" providerId="LiveId" clId="{4653CDB5-188D-4225-B59B-D49B726A6FA4}" dt="2020-09-18T21:14:51.618" v="848" actId="20577"/>
          <ac:spMkLst>
            <pc:docMk/>
            <pc:sldMk cId="1021403415" sldId="258"/>
            <ac:spMk id="2" creationId="{35009F89-53B5-417B-8989-44C03DD31970}"/>
          </ac:spMkLst>
        </pc:spChg>
        <pc:spChg chg="mod">
          <ac:chgData name="seo chawoo" userId="e0189acd0ed9cd91" providerId="LiveId" clId="{4653CDB5-188D-4225-B59B-D49B726A6FA4}" dt="2020-09-18T21:16:13.149" v="1232" actId="20577"/>
          <ac:spMkLst>
            <pc:docMk/>
            <pc:sldMk cId="1021403415" sldId="258"/>
            <ac:spMk id="4" creationId="{41C19597-453E-43F8-9F3F-BC8D20CC73E2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2328069052" sldId="258"/>
        </pc:sldMkLst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771490636" sldId="259"/>
        </pc:sldMkLst>
      </pc:sldChg>
      <pc:sldChg chg="modSp new mod">
        <pc:chgData name="seo chawoo" userId="e0189acd0ed9cd91" providerId="LiveId" clId="{4653CDB5-188D-4225-B59B-D49B726A6FA4}" dt="2020-09-18T21:30:00.777" v="2083" actId="20577"/>
        <pc:sldMkLst>
          <pc:docMk/>
          <pc:sldMk cId="3642905093" sldId="259"/>
        </pc:sldMkLst>
        <pc:spChg chg="mod">
          <ac:chgData name="seo chawoo" userId="e0189acd0ed9cd91" providerId="LiveId" clId="{4653CDB5-188D-4225-B59B-D49B726A6FA4}" dt="2020-09-18T21:26:16.339" v="1270"/>
          <ac:spMkLst>
            <pc:docMk/>
            <pc:sldMk cId="3642905093" sldId="259"/>
            <ac:spMk id="2" creationId="{7D3C47A0-C952-4927-9B5C-065BF00478C4}"/>
          </ac:spMkLst>
        </pc:spChg>
        <pc:spChg chg="mod">
          <ac:chgData name="seo chawoo" userId="e0189acd0ed9cd91" providerId="LiveId" clId="{4653CDB5-188D-4225-B59B-D49B726A6FA4}" dt="2020-09-18T21:30:00.777" v="2083" actId="20577"/>
          <ac:spMkLst>
            <pc:docMk/>
            <pc:sldMk cId="3642905093" sldId="259"/>
            <ac:spMk id="4" creationId="{1C521409-A042-407C-824C-A795B5B6504B}"/>
          </ac:spMkLst>
        </pc:spChg>
      </pc:sldChg>
      <pc:sldChg chg="modSp new mod">
        <pc:chgData name="seo chawoo" userId="e0189acd0ed9cd91" providerId="LiveId" clId="{4653CDB5-188D-4225-B59B-D49B726A6FA4}" dt="2020-09-18T21:31:04.002" v="2395" actId="20577"/>
        <pc:sldMkLst>
          <pc:docMk/>
          <pc:sldMk cId="2967535298" sldId="260"/>
        </pc:sldMkLst>
        <pc:spChg chg="mod">
          <ac:chgData name="seo chawoo" userId="e0189acd0ed9cd91" providerId="LiveId" clId="{4653CDB5-188D-4225-B59B-D49B726A6FA4}" dt="2020-09-18T21:30:11.638" v="2102"/>
          <ac:spMkLst>
            <pc:docMk/>
            <pc:sldMk cId="2967535298" sldId="260"/>
            <ac:spMk id="2" creationId="{FAFBD104-DBA9-48CC-AB1E-18F37B4AFD4D}"/>
          </ac:spMkLst>
        </pc:spChg>
        <pc:spChg chg="mod">
          <ac:chgData name="seo chawoo" userId="e0189acd0ed9cd91" providerId="LiveId" clId="{4653CDB5-188D-4225-B59B-D49B726A6FA4}" dt="2020-09-18T21:31:04.002" v="2395" actId="20577"/>
          <ac:spMkLst>
            <pc:docMk/>
            <pc:sldMk cId="2967535298" sldId="260"/>
            <ac:spMk id="4" creationId="{3E70C647-80AB-472F-9427-AAB89AE68838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4183304746" sldId="260"/>
        </pc:sldMkLst>
      </pc:sldChg>
      <pc:sldChg chg="modSp add mod">
        <pc:chgData name="seo chawoo" userId="e0189acd0ed9cd91" providerId="LiveId" clId="{4653CDB5-188D-4225-B59B-D49B726A6FA4}" dt="2020-09-18T21:50:19.146" v="3356"/>
        <pc:sldMkLst>
          <pc:docMk/>
          <pc:sldMk cId="2397550773" sldId="261"/>
        </pc:sldMkLst>
        <pc:spChg chg="mod">
          <ac:chgData name="seo chawoo" userId="e0189acd0ed9cd91" providerId="LiveId" clId="{4653CDB5-188D-4225-B59B-D49B726A6FA4}" dt="2020-09-18T21:50:19.146" v="3356"/>
          <ac:spMkLst>
            <pc:docMk/>
            <pc:sldMk cId="2397550773" sldId="261"/>
            <ac:spMk id="4" creationId="{3E70C647-80AB-472F-9427-AAB89AE68838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2634076504" sldId="261"/>
        </pc:sldMkLst>
      </pc:sldChg>
      <pc:sldChg chg="modSp new mod">
        <pc:chgData name="seo chawoo" userId="e0189acd0ed9cd91" providerId="LiveId" clId="{4653CDB5-188D-4225-B59B-D49B726A6FA4}" dt="2020-09-18T21:42:19.461" v="2756" actId="20577"/>
        <pc:sldMkLst>
          <pc:docMk/>
          <pc:sldMk cId="399455983" sldId="262"/>
        </pc:sldMkLst>
        <pc:spChg chg="mod">
          <ac:chgData name="seo chawoo" userId="e0189acd0ed9cd91" providerId="LiveId" clId="{4653CDB5-188D-4225-B59B-D49B726A6FA4}" dt="2020-09-18T21:41:41.899" v="2539"/>
          <ac:spMkLst>
            <pc:docMk/>
            <pc:sldMk cId="399455983" sldId="262"/>
            <ac:spMk id="2" creationId="{99EAE64E-379B-42D8-91D9-BFDC00D93F26}"/>
          </ac:spMkLst>
        </pc:spChg>
        <pc:spChg chg="mod">
          <ac:chgData name="seo chawoo" userId="e0189acd0ed9cd91" providerId="LiveId" clId="{4653CDB5-188D-4225-B59B-D49B726A6FA4}" dt="2020-09-18T21:42:19.461" v="2756" actId="20577"/>
          <ac:spMkLst>
            <pc:docMk/>
            <pc:sldMk cId="399455983" sldId="262"/>
            <ac:spMk id="4" creationId="{F1650336-8475-4F18-BB68-F42574DF8044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2098550498" sldId="262"/>
        </pc:sldMkLst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2037708334" sldId="263"/>
        </pc:sldMkLst>
      </pc:sldChg>
      <pc:sldChg chg="modSp new mod">
        <pc:chgData name="seo chawoo" userId="e0189acd0ed9cd91" providerId="LiveId" clId="{4653CDB5-188D-4225-B59B-D49B726A6FA4}" dt="2020-09-18T21:42:37.312" v="2773" actId="20577"/>
        <pc:sldMkLst>
          <pc:docMk/>
          <pc:sldMk cId="2914638982" sldId="263"/>
        </pc:sldMkLst>
        <pc:spChg chg="mod">
          <ac:chgData name="seo chawoo" userId="e0189acd0ed9cd91" providerId="LiveId" clId="{4653CDB5-188D-4225-B59B-D49B726A6FA4}" dt="2020-09-18T21:42:37.312" v="2773" actId="20577"/>
          <ac:spMkLst>
            <pc:docMk/>
            <pc:sldMk cId="2914638982" sldId="263"/>
            <ac:spMk id="2" creationId="{CF94027A-4F0C-436D-935F-1839137ED8D5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669306870" sldId="264"/>
        </pc:sldMkLst>
      </pc:sldChg>
      <pc:sldChg chg="modSp new mod">
        <pc:chgData name="seo chawoo" userId="e0189acd0ed9cd91" providerId="LiveId" clId="{4653CDB5-188D-4225-B59B-D49B726A6FA4}" dt="2020-09-18T21:46:34.183" v="3137" actId="20577"/>
        <pc:sldMkLst>
          <pc:docMk/>
          <pc:sldMk cId="2307268727" sldId="264"/>
        </pc:sldMkLst>
        <pc:spChg chg="mod">
          <ac:chgData name="seo chawoo" userId="e0189acd0ed9cd91" providerId="LiveId" clId="{4653CDB5-188D-4225-B59B-D49B726A6FA4}" dt="2020-09-18T21:45:58.246" v="2908"/>
          <ac:spMkLst>
            <pc:docMk/>
            <pc:sldMk cId="2307268727" sldId="264"/>
            <ac:spMk id="2" creationId="{A47F7484-5F91-47E4-98BE-7DEA3AC232F5}"/>
          </ac:spMkLst>
        </pc:spChg>
        <pc:spChg chg="mod">
          <ac:chgData name="seo chawoo" userId="e0189acd0ed9cd91" providerId="LiveId" clId="{4653CDB5-188D-4225-B59B-D49B726A6FA4}" dt="2020-09-18T21:46:34.183" v="3137" actId="20577"/>
          <ac:spMkLst>
            <pc:docMk/>
            <pc:sldMk cId="2307268727" sldId="264"/>
            <ac:spMk id="4" creationId="{EA230443-BE20-4519-B789-6C73BE80C021}"/>
          </ac:spMkLst>
        </pc:spChg>
      </pc:sldChg>
      <pc:sldChg chg="del">
        <pc:chgData name="seo chawoo" userId="e0189acd0ed9cd91" providerId="LiveId" clId="{4653CDB5-188D-4225-B59B-D49B726A6FA4}" dt="2020-09-18T20:32:07.485" v="46" actId="47"/>
        <pc:sldMkLst>
          <pc:docMk/>
          <pc:sldMk cId="2753762986" sldId="265"/>
        </pc:sldMkLst>
      </pc:sldChg>
      <pc:sldChg chg="modSp new mod">
        <pc:chgData name="seo chawoo" userId="e0189acd0ed9cd91" providerId="LiveId" clId="{4653CDB5-188D-4225-B59B-D49B726A6FA4}" dt="2020-09-18T21:52:32.823" v="3387"/>
        <pc:sldMkLst>
          <pc:docMk/>
          <pc:sldMk cId="3130108020" sldId="265"/>
        </pc:sldMkLst>
        <pc:spChg chg="mod">
          <ac:chgData name="seo chawoo" userId="e0189acd0ed9cd91" providerId="LiveId" clId="{4653CDB5-188D-4225-B59B-D49B726A6FA4}" dt="2020-09-18T21:52:32.823" v="3387"/>
          <ac:spMkLst>
            <pc:docMk/>
            <pc:sldMk cId="3130108020" sldId="265"/>
            <ac:spMk id="2" creationId="{3412D5DC-B958-4245-9986-2DECDD774E69}"/>
          </ac:spMkLst>
        </pc:spChg>
      </pc:sldChg>
    </pc:docChg>
  </pc:docChgLst>
  <pc:docChgLst>
    <pc:chgData name="서찬웅" userId="f4d16264-32a7-4a3a-ab7b-0bda52d16f0a" providerId="ADAL" clId="{4A57479C-82C5-4DD6-8A88-BE0324FABA7F}"/>
    <pc:docChg chg="undo custSel addSld modSld sldOrd addSection modSection">
      <pc:chgData name="서찬웅" userId="f4d16264-32a7-4a3a-ab7b-0bda52d16f0a" providerId="ADAL" clId="{4A57479C-82C5-4DD6-8A88-BE0324FABA7F}" dt="2020-10-19T04:50:02.979" v="31270" actId="20577"/>
      <pc:docMkLst>
        <pc:docMk/>
      </pc:docMkLst>
      <pc:sldChg chg="addSp modSp mod">
        <pc:chgData name="서찬웅" userId="f4d16264-32a7-4a3a-ab7b-0bda52d16f0a" providerId="ADAL" clId="{4A57479C-82C5-4DD6-8A88-BE0324FABA7F}" dt="2020-10-07T19:46:28.638" v="668" actId="20577"/>
        <pc:sldMkLst>
          <pc:docMk/>
          <pc:sldMk cId="399455983" sldId="262"/>
        </pc:sldMkLst>
        <pc:spChg chg="mod">
          <ac:chgData name="서찬웅" userId="f4d16264-32a7-4a3a-ab7b-0bda52d16f0a" providerId="ADAL" clId="{4A57479C-82C5-4DD6-8A88-BE0324FABA7F}" dt="2020-10-07T19:46:28.638" v="668" actId="20577"/>
          <ac:spMkLst>
            <pc:docMk/>
            <pc:sldMk cId="399455983" sldId="262"/>
            <ac:spMk id="4" creationId="{F1650336-8475-4F18-BB68-F42574DF8044}"/>
          </ac:spMkLst>
        </pc:spChg>
        <pc:picChg chg="add mod">
          <ac:chgData name="서찬웅" userId="f4d16264-32a7-4a3a-ab7b-0bda52d16f0a" providerId="ADAL" clId="{4A57479C-82C5-4DD6-8A88-BE0324FABA7F}" dt="2020-10-07T19:45:05.845" v="409" actId="1076"/>
          <ac:picMkLst>
            <pc:docMk/>
            <pc:sldMk cId="399455983" sldId="262"/>
            <ac:picMk id="7" creationId="{580CD4C7-FB49-48F6-9D76-5B201E1BAAD3}"/>
          </ac:picMkLst>
        </pc:picChg>
      </pc:sldChg>
      <pc:sldChg chg="addSp modSp new mod">
        <pc:chgData name="서찬웅" userId="f4d16264-32a7-4a3a-ab7b-0bda52d16f0a" providerId="ADAL" clId="{4A57479C-82C5-4DD6-8A88-BE0324FABA7F}" dt="2020-10-07T19:56:25.020" v="1596" actId="20577"/>
        <pc:sldMkLst>
          <pc:docMk/>
          <pc:sldMk cId="238872450" sldId="266"/>
        </pc:sldMkLst>
        <pc:spChg chg="mod">
          <ac:chgData name="서찬웅" userId="f4d16264-32a7-4a3a-ab7b-0bda52d16f0a" providerId="ADAL" clId="{4A57479C-82C5-4DD6-8A88-BE0324FABA7F}" dt="2020-10-07T19:52:40.819" v="690"/>
          <ac:spMkLst>
            <pc:docMk/>
            <pc:sldMk cId="238872450" sldId="266"/>
            <ac:spMk id="2" creationId="{D7C8BC86-40FC-43D9-A07B-91A8522A2036}"/>
          </ac:spMkLst>
        </pc:spChg>
        <pc:spChg chg="mod">
          <ac:chgData name="서찬웅" userId="f4d16264-32a7-4a3a-ab7b-0bda52d16f0a" providerId="ADAL" clId="{4A57479C-82C5-4DD6-8A88-BE0324FABA7F}" dt="2020-10-07T19:56:25.020" v="1596" actId="20577"/>
          <ac:spMkLst>
            <pc:docMk/>
            <pc:sldMk cId="238872450" sldId="266"/>
            <ac:spMk id="4" creationId="{6C3AD5A4-878E-495C-9FDF-557F78D19784}"/>
          </ac:spMkLst>
        </pc:spChg>
        <pc:picChg chg="add mod">
          <ac:chgData name="서찬웅" userId="f4d16264-32a7-4a3a-ab7b-0bda52d16f0a" providerId="ADAL" clId="{4A57479C-82C5-4DD6-8A88-BE0324FABA7F}" dt="2020-10-07T19:54:55.622" v="1196" actId="1076"/>
          <ac:picMkLst>
            <pc:docMk/>
            <pc:sldMk cId="238872450" sldId="266"/>
            <ac:picMk id="7" creationId="{4CB1863D-7CD0-4184-A98D-8D6F05F34122}"/>
          </ac:picMkLst>
        </pc:picChg>
      </pc:sldChg>
      <pc:sldChg chg="addSp delSp modSp add mod">
        <pc:chgData name="서찬웅" userId="f4d16264-32a7-4a3a-ab7b-0bda52d16f0a" providerId="ADAL" clId="{4A57479C-82C5-4DD6-8A88-BE0324FABA7F}" dt="2020-10-07T19:58:57.473" v="2003" actId="22"/>
        <pc:sldMkLst>
          <pc:docMk/>
          <pc:sldMk cId="653741309" sldId="267"/>
        </pc:sldMkLst>
        <pc:spChg chg="mod">
          <ac:chgData name="서찬웅" userId="f4d16264-32a7-4a3a-ab7b-0bda52d16f0a" providerId="ADAL" clId="{4A57479C-82C5-4DD6-8A88-BE0324FABA7F}" dt="2020-10-07T19:58:13.368" v="2001" actId="20577"/>
          <ac:spMkLst>
            <pc:docMk/>
            <pc:sldMk cId="653741309" sldId="267"/>
            <ac:spMk id="4" creationId="{6C3AD5A4-878E-495C-9FDF-557F78D19784}"/>
          </ac:spMkLst>
        </pc:spChg>
        <pc:picChg chg="del">
          <ac:chgData name="서찬웅" userId="f4d16264-32a7-4a3a-ab7b-0bda52d16f0a" providerId="ADAL" clId="{4A57479C-82C5-4DD6-8A88-BE0324FABA7F}" dt="2020-10-07T19:56:45.850" v="1602" actId="478"/>
          <ac:picMkLst>
            <pc:docMk/>
            <pc:sldMk cId="653741309" sldId="267"/>
            <ac:picMk id="7" creationId="{4CB1863D-7CD0-4184-A98D-8D6F05F34122}"/>
          </ac:picMkLst>
        </pc:picChg>
        <pc:picChg chg="add mod">
          <ac:chgData name="서찬웅" userId="f4d16264-32a7-4a3a-ab7b-0bda52d16f0a" providerId="ADAL" clId="{4A57479C-82C5-4DD6-8A88-BE0324FABA7F}" dt="2020-10-07T19:57:36.966" v="1810" actId="1076"/>
          <ac:picMkLst>
            <pc:docMk/>
            <pc:sldMk cId="653741309" sldId="267"/>
            <ac:picMk id="8" creationId="{4038EA82-066D-42CE-8206-826F67A2C3AD}"/>
          </ac:picMkLst>
        </pc:picChg>
        <pc:picChg chg="add del">
          <ac:chgData name="서찬웅" userId="f4d16264-32a7-4a3a-ab7b-0bda52d16f0a" providerId="ADAL" clId="{4A57479C-82C5-4DD6-8A88-BE0324FABA7F}" dt="2020-10-07T19:58:57.473" v="2003" actId="22"/>
          <ac:picMkLst>
            <pc:docMk/>
            <pc:sldMk cId="653741309" sldId="267"/>
            <ac:picMk id="10" creationId="{D060AEEF-A111-4B89-BF66-EF92F240CE5E}"/>
          </ac:picMkLst>
        </pc:picChg>
      </pc:sldChg>
      <pc:sldChg chg="addSp delSp modSp add mod">
        <pc:chgData name="서찬웅" userId="f4d16264-32a7-4a3a-ab7b-0bda52d16f0a" providerId="ADAL" clId="{4A57479C-82C5-4DD6-8A88-BE0324FABA7F}" dt="2020-10-07T19:59:44.336" v="2161"/>
        <pc:sldMkLst>
          <pc:docMk/>
          <pc:sldMk cId="1850584171" sldId="268"/>
        </pc:sldMkLst>
        <pc:spChg chg="mod">
          <ac:chgData name="서찬웅" userId="f4d16264-32a7-4a3a-ab7b-0bda52d16f0a" providerId="ADAL" clId="{4A57479C-82C5-4DD6-8A88-BE0324FABA7F}" dt="2020-10-07T19:59:44.336" v="2161"/>
          <ac:spMkLst>
            <pc:docMk/>
            <pc:sldMk cId="1850584171" sldId="268"/>
            <ac:spMk id="4" creationId="{6C3AD5A4-878E-495C-9FDF-557F78D19784}"/>
          </ac:spMkLst>
        </pc:spChg>
        <pc:picChg chg="add mod">
          <ac:chgData name="서찬웅" userId="f4d16264-32a7-4a3a-ab7b-0bda52d16f0a" providerId="ADAL" clId="{4A57479C-82C5-4DD6-8A88-BE0324FABA7F}" dt="2020-10-07T19:59:16.494" v="2011" actId="1076"/>
          <ac:picMkLst>
            <pc:docMk/>
            <pc:sldMk cId="1850584171" sldId="268"/>
            <ac:picMk id="7" creationId="{321B9D80-2CB6-4C24-B634-3CDD39E9ED74}"/>
          </ac:picMkLst>
        </pc:picChg>
        <pc:picChg chg="del">
          <ac:chgData name="서찬웅" userId="f4d16264-32a7-4a3a-ab7b-0bda52d16f0a" providerId="ADAL" clId="{4A57479C-82C5-4DD6-8A88-BE0324FABA7F}" dt="2020-10-07T19:59:01.793" v="2005" actId="478"/>
          <ac:picMkLst>
            <pc:docMk/>
            <pc:sldMk cId="1850584171" sldId="268"/>
            <ac:picMk id="8" creationId="{4038EA82-066D-42CE-8206-826F67A2C3AD}"/>
          </ac:picMkLst>
        </pc:picChg>
      </pc:sldChg>
      <pc:sldChg chg="addSp modSp new mod">
        <pc:chgData name="서찬웅" userId="f4d16264-32a7-4a3a-ab7b-0bda52d16f0a" providerId="ADAL" clId="{4A57479C-82C5-4DD6-8A88-BE0324FABA7F}" dt="2020-10-07T20:04:49.799" v="3101" actId="1076"/>
        <pc:sldMkLst>
          <pc:docMk/>
          <pc:sldMk cId="3158240448" sldId="269"/>
        </pc:sldMkLst>
        <pc:spChg chg="mod">
          <ac:chgData name="서찬웅" userId="f4d16264-32a7-4a3a-ab7b-0bda52d16f0a" providerId="ADAL" clId="{4A57479C-82C5-4DD6-8A88-BE0324FABA7F}" dt="2020-10-07T20:01:21.894" v="2450"/>
          <ac:spMkLst>
            <pc:docMk/>
            <pc:sldMk cId="3158240448" sldId="269"/>
            <ac:spMk id="2" creationId="{9C3F6BF8-713C-43E4-B75B-D8CA10583AE4}"/>
          </ac:spMkLst>
        </pc:spChg>
        <pc:spChg chg="mod">
          <ac:chgData name="서찬웅" userId="f4d16264-32a7-4a3a-ab7b-0bda52d16f0a" providerId="ADAL" clId="{4A57479C-82C5-4DD6-8A88-BE0324FABA7F}" dt="2020-10-07T20:04:46.573" v="3100" actId="20577"/>
          <ac:spMkLst>
            <pc:docMk/>
            <pc:sldMk cId="3158240448" sldId="269"/>
            <ac:spMk id="4" creationId="{D24EBCD3-14EF-4798-A1C3-F06A7E6C5885}"/>
          </ac:spMkLst>
        </pc:spChg>
        <pc:picChg chg="add mod">
          <ac:chgData name="서찬웅" userId="f4d16264-32a7-4a3a-ab7b-0bda52d16f0a" providerId="ADAL" clId="{4A57479C-82C5-4DD6-8A88-BE0324FABA7F}" dt="2020-10-07T20:03:01.379" v="2764" actId="1076"/>
          <ac:picMkLst>
            <pc:docMk/>
            <pc:sldMk cId="3158240448" sldId="269"/>
            <ac:picMk id="7" creationId="{5A1E90E9-CD8E-4531-9B96-255C17704957}"/>
          </ac:picMkLst>
        </pc:picChg>
        <pc:picChg chg="add mod">
          <ac:chgData name="서찬웅" userId="f4d16264-32a7-4a3a-ab7b-0bda52d16f0a" providerId="ADAL" clId="{4A57479C-82C5-4DD6-8A88-BE0324FABA7F}" dt="2020-10-07T20:04:49.799" v="3101" actId="1076"/>
          <ac:picMkLst>
            <pc:docMk/>
            <pc:sldMk cId="3158240448" sldId="269"/>
            <ac:picMk id="9" creationId="{17814A44-C9BF-4ACD-9C79-B37565FFA43E}"/>
          </ac:picMkLst>
        </pc:picChg>
      </pc:sldChg>
      <pc:sldChg chg="addSp delSp modSp add mod">
        <pc:chgData name="서찬웅" userId="f4d16264-32a7-4a3a-ab7b-0bda52d16f0a" providerId="ADAL" clId="{4A57479C-82C5-4DD6-8A88-BE0324FABA7F}" dt="2020-10-07T20:01:07.858" v="2418" actId="20577"/>
        <pc:sldMkLst>
          <pc:docMk/>
          <pc:sldMk cId="359046954" sldId="270"/>
        </pc:sldMkLst>
        <pc:spChg chg="mod">
          <ac:chgData name="서찬웅" userId="f4d16264-32a7-4a3a-ab7b-0bda52d16f0a" providerId="ADAL" clId="{4A57479C-82C5-4DD6-8A88-BE0324FABA7F}" dt="2020-10-07T20:01:07.858" v="2418" actId="20577"/>
          <ac:spMkLst>
            <pc:docMk/>
            <pc:sldMk cId="359046954" sldId="270"/>
            <ac:spMk id="4" creationId="{6C3AD5A4-878E-495C-9FDF-557F78D19784}"/>
          </ac:spMkLst>
        </pc:spChg>
        <pc:picChg chg="del">
          <ac:chgData name="서찬웅" userId="f4d16264-32a7-4a3a-ab7b-0bda52d16f0a" providerId="ADAL" clId="{4A57479C-82C5-4DD6-8A88-BE0324FABA7F}" dt="2020-10-07T20:00:03.760" v="2164" actId="478"/>
          <ac:picMkLst>
            <pc:docMk/>
            <pc:sldMk cId="359046954" sldId="270"/>
            <ac:picMk id="7" creationId="{321B9D80-2CB6-4C24-B634-3CDD39E9ED74}"/>
          </ac:picMkLst>
        </pc:picChg>
        <pc:picChg chg="add mod">
          <ac:chgData name="서찬웅" userId="f4d16264-32a7-4a3a-ab7b-0bda52d16f0a" providerId="ADAL" clId="{4A57479C-82C5-4DD6-8A88-BE0324FABA7F}" dt="2020-10-07T20:00:52.602" v="2316" actId="1036"/>
          <ac:picMkLst>
            <pc:docMk/>
            <pc:sldMk cId="359046954" sldId="270"/>
            <ac:picMk id="8" creationId="{C317E609-64CE-4C72-9F43-FBFAAED0542E}"/>
          </ac:picMkLst>
        </pc:picChg>
      </pc:sldChg>
      <pc:sldChg chg="modSp new mod">
        <pc:chgData name="서찬웅" userId="f4d16264-32a7-4a3a-ab7b-0bda52d16f0a" providerId="ADAL" clId="{4A57479C-82C5-4DD6-8A88-BE0324FABA7F}" dt="2020-10-07T20:13:14.926" v="4287" actId="20577"/>
        <pc:sldMkLst>
          <pc:docMk/>
          <pc:sldMk cId="655727082" sldId="271"/>
        </pc:sldMkLst>
        <pc:spChg chg="mod">
          <ac:chgData name="서찬웅" userId="f4d16264-32a7-4a3a-ab7b-0bda52d16f0a" providerId="ADAL" clId="{4A57479C-82C5-4DD6-8A88-BE0324FABA7F}" dt="2020-10-07T20:05:06.803" v="3117"/>
          <ac:spMkLst>
            <pc:docMk/>
            <pc:sldMk cId="655727082" sldId="271"/>
            <ac:spMk id="2" creationId="{11703F09-0CF9-4EF7-BE44-F3823A5B648D}"/>
          </ac:spMkLst>
        </pc:spChg>
        <pc:spChg chg="mod">
          <ac:chgData name="서찬웅" userId="f4d16264-32a7-4a3a-ab7b-0bda52d16f0a" providerId="ADAL" clId="{4A57479C-82C5-4DD6-8A88-BE0324FABA7F}" dt="2020-10-07T20:13:14.926" v="4287" actId="20577"/>
          <ac:spMkLst>
            <pc:docMk/>
            <pc:sldMk cId="655727082" sldId="271"/>
            <ac:spMk id="4" creationId="{F2ABDA01-B00E-4115-8756-A1C4F80850AB}"/>
          </ac:spMkLst>
        </pc:spChg>
      </pc:sldChg>
      <pc:sldChg chg="addSp modSp new mod">
        <pc:chgData name="서찬웅" userId="f4d16264-32a7-4a3a-ab7b-0bda52d16f0a" providerId="ADAL" clId="{4A57479C-82C5-4DD6-8A88-BE0324FABA7F}" dt="2020-10-07T20:18:54.168" v="5213" actId="20577"/>
        <pc:sldMkLst>
          <pc:docMk/>
          <pc:sldMk cId="3779710480" sldId="272"/>
        </pc:sldMkLst>
        <pc:spChg chg="mod">
          <ac:chgData name="서찬웅" userId="f4d16264-32a7-4a3a-ab7b-0bda52d16f0a" providerId="ADAL" clId="{4A57479C-82C5-4DD6-8A88-BE0324FABA7F}" dt="2020-10-07T20:13:35.249" v="4328"/>
          <ac:spMkLst>
            <pc:docMk/>
            <pc:sldMk cId="3779710480" sldId="272"/>
            <ac:spMk id="2" creationId="{B99532D8-BFB6-4C91-BF25-1339B7726988}"/>
          </ac:spMkLst>
        </pc:spChg>
        <pc:spChg chg="mod">
          <ac:chgData name="서찬웅" userId="f4d16264-32a7-4a3a-ab7b-0bda52d16f0a" providerId="ADAL" clId="{4A57479C-82C5-4DD6-8A88-BE0324FABA7F}" dt="2020-10-07T20:18:54.168" v="5213" actId="20577"/>
          <ac:spMkLst>
            <pc:docMk/>
            <pc:sldMk cId="3779710480" sldId="272"/>
            <ac:spMk id="4" creationId="{C4CBB9A1-6A9F-4427-85F1-EDC7A844D856}"/>
          </ac:spMkLst>
        </pc:spChg>
        <pc:picChg chg="add mod">
          <ac:chgData name="서찬웅" userId="f4d16264-32a7-4a3a-ab7b-0bda52d16f0a" providerId="ADAL" clId="{4A57479C-82C5-4DD6-8A88-BE0324FABA7F}" dt="2020-10-07T20:17:40.259" v="4828" actId="1076"/>
          <ac:picMkLst>
            <pc:docMk/>
            <pc:sldMk cId="3779710480" sldId="272"/>
            <ac:picMk id="7" creationId="{B95B5035-FBE6-46C6-BCFF-48AE190B02B0}"/>
          </ac:picMkLst>
        </pc:picChg>
      </pc:sldChg>
      <pc:sldChg chg="addSp delSp modSp add mod">
        <pc:chgData name="서찬웅" userId="f4d16264-32a7-4a3a-ab7b-0bda52d16f0a" providerId="ADAL" clId="{4A57479C-82C5-4DD6-8A88-BE0324FABA7F}" dt="2020-10-07T20:24:33.568" v="5982" actId="20577"/>
        <pc:sldMkLst>
          <pc:docMk/>
          <pc:sldMk cId="981009274" sldId="273"/>
        </pc:sldMkLst>
        <pc:spChg chg="mod">
          <ac:chgData name="서찬웅" userId="f4d16264-32a7-4a3a-ab7b-0bda52d16f0a" providerId="ADAL" clId="{4A57479C-82C5-4DD6-8A88-BE0324FABA7F}" dt="2020-10-07T20:22:45.438" v="5865" actId="20577"/>
          <ac:spMkLst>
            <pc:docMk/>
            <pc:sldMk cId="981009274" sldId="273"/>
            <ac:spMk id="4" creationId="{C4CBB9A1-6A9F-4427-85F1-EDC7A844D856}"/>
          </ac:spMkLst>
        </pc:spChg>
        <pc:spChg chg="add mod">
          <ac:chgData name="서찬웅" userId="f4d16264-32a7-4a3a-ab7b-0bda52d16f0a" providerId="ADAL" clId="{4A57479C-82C5-4DD6-8A88-BE0324FABA7F}" dt="2020-10-07T20:24:33.568" v="5982" actId="20577"/>
          <ac:spMkLst>
            <pc:docMk/>
            <pc:sldMk cId="981009274" sldId="273"/>
            <ac:spMk id="9" creationId="{0ADADADA-AC22-4CEC-9395-0088051FB451}"/>
          </ac:spMkLst>
        </pc:spChg>
        <pc:picChg chg="del">
          <ac:chgData name="서찬웅" userId="f4d16264-32a7-4a3a-ab7b-0bda52d16f0a" providerId="ADAL" clId="{4A57479C-82C5-4DD6-8A88-BE0324FABA7F}" dt="2020-10-07T20:19:11.272" v="5216" actId="478"/>
          <ac:picMkLst>
            <pc:docMk/>
            <pc:sldMk cId="981009274" sldId="273"/>
            <ac:picMk id="7" creationId="{B95B5035-FBE6-46C6-BCFF-48AE190B02B0}"/>
          </ac:picMkLst>
        </pc:picChg>
        <pc:picChg chg="add mod">
          <ac:chgData name="서찬웅" userId="f4d16264-32a7-4a3a-ab7b-0bda52d16f0a" providerId="ADAL" clId="{4A57479C-82C5-4DD6-8A88-BE0324FABA7F}" dt="2020-10-07T20:23:37.490" v="5869" actId="1076"/>
          <ac:picMkLst>
            <pc:docMk/>
            <pc:sldMk cId="981009274" sldId="273"/>
            <ac:picMk id="8" creationId="{48FD2938-18D8-4881-B7FD-A754620923A5}"/>
          </ac:picMkLst>
        </pc:picChg>
      </pc:sldChg>
      <pc:sldChg chg="delSp modSp add mod">
        <pc:chgData name="서찬웅" userId="f4d16264-32a7-4a3a-ab7b-0bda52d16f0a" providerId="ADAL" clId="{4A57479C-82C5-4DD6-8A88-BE0324FABA7F}" dt="2020-10-07T20:32:56.509" v="7201" actId="20577"/>
        <pc:sldMkLst>
          <pc:docMk/>
          <pc:sldMk cId="815172657" sldId="274"/>
        </pc:sldMkLst>
        <pc:spChg chg="mod">
          <ac:chgData name="서찬웅" userId="f4d16264-32a7-4a3a-ab7b-0bda52d16f0a" providerId="ADAL" clId="{4A57479C-82C5-4DD6-8A88-BE0324FABA7F}" dt="2020-10-07T20:32:56.509" v="7201" actId="20577"/>
          <ac:spMkLst>
            <pc:docMk/>
            <pc:sldMk cId="815172657" sldId="274"/>
            <ac:spMk id="4" creationId="{C4CBB9A1-6A9F-4427-85F1-EDC7A844D856}"/>
          </ac:spMkLst>
        </pc:spChg>
        <pc:spChg chg="del">
          <ac:chgData name="서찬웅" userId="f4d16264-32a7-4a3a-ab7b-0bda52d16f0a" providerId="ADAL" clId="{4A57479C-82C5-4DD6-8A88-BE0324FABA7F}" dt="2020-10-07T20:26:06.512" v="5986" actId="478"/>
          <ac:spMkLst>
            <pc:docMk/>
            <pc:sldMk cId="815172657" sldId="274"/>
            <ac:spMk id="9" creationId="{0ADADADA-AC22-4CEC-9395-0088051FB451}"/>
          </ac:spMkLst>
        </pc:spChg>
        <pc:picChg chg="del">
          <ac:chgData name="서찬웅" userId="f4d16264-32a7-4a3a-ab7b-0bda52d16f0a" providerId="ADAL" clId="{4A57479C-82C5-4DD6-8A88-BE0324FABA7F}" dt="2020-10-07T20:26:05.026" v="5985" actId="478"/>
          <ac:picMkLst>
            <pc:docMk/>
            <pc:sldMk cId="815172657" sldId="274"/>
            <ac:picMk id="8" creationId="{48FD2938-18D8-4881-B7FD-A754620923A5}"/>
          </ac:picMkLst>
        </pc:picChg>
      </pc:sldChg>
      <pc:sldChg chg="modSp add mod">
        <pc:chgData name="서찬웅" userId="f4d16264-32a7-4a3a-ab7b-0bda52d16f0a" providerId="ADAL" clId="{4A57479C-82C5-4DD6-8A88-BE0324FABA7F}" dt="2020-10-07T20:35:35.107" v="7777" actId="20577"/>
        <pc:sldMkLst>
          <pc:docMk/>
          <pc:sldMk cId="4046530181" sldId="275"/>
        </pc:sldMkLst>
        <pc:spChg chg="mod">
          <ac:chgData name="서찬웅" userId="f4d16264-32a7-4a3a-ab7b-0bda52d16f0a" providerId="ADAL" clId="{4A57479C-82C5-4DD6-8A88-BE0324FABA7F}" dt="2020-10-07T20:35:35.107" v="7777" actId="20577"/>
          <ac:spMkLst>
            <pc:docMk/>
            <pc:sldMk cId="4046530181" sldId="275"/>
            <ac:spMk id="4" creationId="{C4CBB9A1-6A9F-4427-85F1-EDC7A844D856}"/>
          </ac:spMkLst>
        </pc:spChg>
      </pc:sldChg>
      <pc:sldChg chg="modSp new mod">
        <pc:chgData name="서찬웅" userId="f4d16264-32a7-4a3a-ab7b-0bda52d16f0a" providerId="ADAL" clId="{4A57479C-82C5-4DD6-8A88-BE0324FABA7F}" dt="2020-10-07T20:42:42.846" v="9191" actId="20577"/>
        <pc:sldMkLst>
          <pc:docMk/>
          <pc:sldMk cId="1085525307" sldId="276"/>
        </pc:sldMkLst>
        <pc:spChg chg="mod">
          <ac:chgData name="서찬웅" userId="f4d16264-32a7-4a3a-ab7b-0bda52d16f0a" providerId="ADAL" clId="{4A57479C-82C5-4DD6-8A88-BE0324FABA7F}" dt="2020-10-07T20:42:42.846" v="9191" actId="20577"/>
          <ac:spMkLst>
            <pc:docMk/>
            <pc:sldMk cId="1085525307" sldId="276"/>
            <ac:spMk id="2" creationId="{0387BFAA-A755-4877-925B-B445D220CB16}"/>
          </ac:spMkLst>
        </pc:spChg>
        <pc:spChg chg="mod">
          <ac:chgData name="서찬웅" userId="f4d16264-32a7-4a3a-ab7b-0bda52d16f0a" providerId="ADAL" clId="{4A57479C-82C5-4DD6-8A88-BE0324FABA7F}" dt="2020-10-07T20:41:57.333" v="9189" actId="20577"/>
          <ac:spMkLst>
            <pc:docMk/>
            <pc:sldMk cId="1085525307" sldId="276"/>
            <ac:spMk id="4" creationId="{0D3BD94B-A579-40E1-80E1-505FA21570A0}"/>
          </ac:spMkLst>
        </pc:spChg>
      </pc:sldChg>
      <pc:sldChg chg="addSp modSp new mod">
        <pc:chgData name="서찬웅" userId="f4d16264-32a7-4a3a-ab7b-0bda52d16f0a" providerId="ADAL" clId="{4A57479C-82C5-4DD6-8A88-BE0324FABA7F}" dt="2020-10-07T21:08:44.152" v="10088" actId="6549"/>
        <pc:sldMkLst>
          <pc:docMk/>
          <pc:sldMk cId="819121489" sldId="277"/>
        </pc:sldMkLst>
        <pc:spChg chg="mod">
          <ac:chgData name="서찬웅" userId="f4d16264-32a7-4a3a-ab7b-0bda52d16f0a" providerId="ADAL" clId="{4A57479C-82C5-4DD6-8A88-BE0324FABA7F}" dt="2020-10-07T21:03:55.745" v="9243"/>
          <ac:spMkLst>
            <pc:docMk/>
            <pc:sldMk cId="819121489" sldId="277"/>
            <ac:spMk id="2" creationId="{B60D88FC-EEB0-4BE0-8A1B-481687C6550D}"/>
          </ac:spMkLst>
        </pc:spChg>
        <pc:spChg chg="mod">
          <ac:chgData name="서찬웅" userId="f4d16264-32a7-4a3a-ab7b-0bda52d16f0a" providerId="ADAL" clId="{4A57479C-82C5-4DD6-8A88-BE0324FABA7F}" dt="2020-10-07T21:08:44.152" v="10088" actId="6549"/>
          <ac:spMkLst>
            <pc:docMk/>
            <pc:sldMk cId="819121489" sldId="277"/>
            <ac:spMk id="4" creationId="{A137C544-A61E-4E7E-9433-AB7B1C866A33}"/>
          </ac:spMkLst>
        </pc:spChg>
        <pc:picChg chg="add mod">
          <ac:chgData name="서찬웅" userId="f4d16264-32a7-4a3a-ab7b-0bda52d16f0a" providerId="ADAL" clId="{4A57479C-82C5-4DD6-8A88-BE0324FABA7F}" dt="2020-10-07T21:06:08.575" v="9690" actId="1076"/>
          <ac:picMkLst>
            <pc:docMk/>
            <pc:sldMk cId="819121489" sldId="277"/>
            <ac:picMk id="7" creationId="{94B9CA44-119C-40DC-9ED1-F9B9AB98DFB1}"/>
          </ac:picMkLst>
        </pc:picChg>
      </pc:sldChg>
      <pc:sldChg chg="delSp modSp add mod">
        <pc:chgData name="서찬웅" userId="f4d16264-32a7-4a3a-ab7b-0bda52d16f0a" providerId="ADAL" clId="{4A57479C-82C5-4DD6-8A88-BE0324FABA7F}" dt="2020-10-07T21:11:32.138" v="10784" actId="478"/>
        <pc:sldMkLst>
          <pc:docMk/>
          <pc:sldMk cId="4223873518" sldId="278"/>
        </pc:sldMkLst>
        <pc:spChg chg="mod">
          <ac:chgData name="서찬웅" userId="f4d16264-32a7-4a3a-ab7b-0bda52d16f0a" providerId="ADAL" clId="{4A57479C-82C5-4DD6-8A88-BE0324FABA7F}" dt="2020-10-07T21:11:00.813" v="10782" actId="20577"/>
          <ac:spMkLst>
            <pc:docMk/>
            <pc:sldMk cId="4223873518" sldId="278"/>
            <ac:spMk id="4" creationId="{A137C544-A61E-4E7E-9433-AB7B1C866A33}"/>
          </ac:spMkLst>
        </pc:spChg>
        <pc:picChg chg="del mod">
          <ac:chgData name="서찬웅" userId="f4d16264-32a7-4a3a-ab7b-0bda52d16f0a" providerId="ADAL" clId="{4A57479C-82C5-4DD6-8A88-BE0324FABA7F}" dt="2020-10-07T21:11:32.138" v="10784" actId="478"/>
          <ac:picMkLst>
            <pc:docMk/>
            <pc:sldMk cId="4223873518" sldId="278"/>
            <ac:picMk id="7" creationId="{94B9CA44-119C-40DC-9ED1-F9B9AB98DFB1}"/>
          </ac:picMkLst>
        </pc:picChg>
      </pc:sldChg>
      <pc:sldChg chg="addSp modSp new mod">
        <pc:chgData name="서찬웅" userId="f4d16264-32a7-4a3a-ab7b-0bda52d16f0a" providerId="ADAL" clId="{4A57479C-82C5-4DD6-8A88-BE0324FABA7F}" dt="2020-10-07T21:14:58.041" v="11454" actId="20577"/>
        <pc:sldMkLst>
          <pc:docMk/>
          <pc:sldMk cId="451671245" sldId="279"/>
        </pc:sldMkLst>
        <pc:spChg chg="mod">
          <ac:chgData name="서찬웅" userId="f4d16264-32a7-4a3a-ab7b-0bda52d16f0a" providerId="ADAL" clId="{4A57479C-82C5-4DD6-8A88-BE0324FABA7F}" dt="2020-10-07T21:11:48.559" v="10821"/>
          <ac:spMkLst>
            <pc:docMk/>
            <pc:sldMk cId="451671245" sldId="279"/>
            <ac:spMk id="2" creationId="{4B89753C-035E-44AD-AF8C-59794BB9EF5F}"/>
          </ac:spMkLst>
        </pc:spChg>
        <pc:spChg chg="mod">
          <ac:chgData name="서찬웅" userId="f4d16264-32a7-4a3a-ab7b-0bda52d16f0a" providerId="ADAL" clId="{4A57479C-82C5-4DD6-8A88-BE0324FABA7F}" dt="2020-10-07T21:14:58.041" v="11454" actId="20577"/>
          <ac:spMkLst>
            <pc:docMk/>
            <pc:sldMk cId="451671245" sldId="279"/>
            <ac:spMk id="4" creationId="{E22BA00F-D72E-46C9-A44F-6AE8495E540F}"/>
          </ac:spMkLst>
        </pc:spChg>
        <pc:picChg chg="add mod">
          <ac:chgData name="서찬웅" userId="f4d16264-32a7-4a3a-ab7b-0bda52d16f0a" providerId="ADAL" clId="{4A57479C-82C5-4DD6-8A88-BE0324FABA7F}" dt="2020-10-07T21:13:05.221" v="11072" actId="1076"/>
          <ac:picMkLst>
            <pc:docMk/>
            <pc:sldMk cId="451671245" sldId="279"/>
            <ac:picMk id="7" creationId="{1CFE7413-C8EE-4562-A3E3-DB7FF1C5D1D4}"/>
          </ac:picMkLst>
        </pc:picChg>
      </pc:sldChg>
      <pc:sldChg chg="addSp modSp new mod">
        <pc:chgData name="서찬웅" userId="f4d16264-32a7-4a3a-ab7b-0bda52d16f0a" providerId="ADAL" clId="{4A57479C-82C5-4DD6-8A88-BE0324FABA7F}" dt="2020-10-07T21:21:37.654" v="12878" actId="20577"/>
        <pc:sldMkLst>
          <pc:docMk/>
          <pc:sldMk cId="2599986440" sldId="280"/>
        </pc:sldMkLst>
        <pc:spChg chg="mod">
          <ac:chgData name="서찬웅" userId="f4d16264-32a7-4a3a-ab7b-0bda52d16f0a" providerId="ADAL" clId="{4A57479C-82C5-4DD6-8A88-BE0324FABA7F}" dt="2020-10-07T21:15:10.303" v="11461" actId="20577"/>
          <ac:spMkLst>
            <pc:docMk/>
            <pc:sldMk cId="2599986440" sldId="280"/>
            <ac:spMk id="2" creationId="{1DE9EACE-D067-4897-8BC0-13B7F3FEA3A8}"/>
          </ac:spMkLst>
        </pc:spChg>
        <pc:spChg chg="mod">
          <ac:chgData name="서찬웅" userId="f4d16264-32a7-4a3a-ab7b-0bda52d16f0a" providerId="ADAL" clId="{4A57479C-82C5-4DD6-8A88-BE0324FABA7F}" dt="2020-10-07T21:21:37.654" v="12878" actId="20577"/>
          <ac:spMkLst>
            <pc:docMk/>
            <pc:sldMk cId="2599986440" sldId="280"/>
            <ac:spMk id="4" creationId="{539B5FF5-1038-41A1-A2C0-25DBDF415E3C}"/>
          </ac:spMkLst>
        </pc:spChg>
        <pc:picChg chg="add mod">
          <ac:chgData name="서찬웅" userId="f4d16264-32a7-4a3a-ab7b-0bda52d16f0a" providerId="ADAL" clId="{4A57479C-82C5-4DD6-8A88-BE0324FABA7F}" dt="2020-10-07T21:18:31.013" v="12315" actId="1076"/>
          <ac:picMkLst>
            <pc:docMk/>
            <pc:sldMk cId="2599986440" sldId="280"/>
            <ac:picMk id="7" creationId="{9D1F94A1-15F2-4F28-87C5-371706E3DD8F}"/>
          </ac:picMkLst>
        </pc:picChg>
      </pc:sldChg>
      <pc:sldChg chg="addSp modSp new mod">
        <pc:chgData name="서찬웅" userId="f4d16264-32a7-4a3a-ab7b-0bda52d16f0a" providerId="ADAL" clId="{4A57479C-82C5-4DD6-8A88-BE0324FABA7F}" dt="2020-10-07T21:28:54.589" v="13083" actId="6549"/>
        <pc:sldMkLst>
          <pc:docMk/>
          <pc:sldMk cId="3841895768" sldId="281"/>
        </pc:sldMkLst>
        <pc:spChg chg="mod">
          <ac:chgData name="서찬웅" userId="f4d16264-32a7-4a3a-ab7b-0bda52d16f0a" providerId="ADAL" clId="{4A57479C-82C5-4DD6-8A88-BE0324FABA7F}" dt="2020-10-07T21:26:08.284" v="12880"/>
          <ac:spMkLst>
            <pc:docMk/>
            <pc:sldMk cId="3841895768" sldId="281"/>
            <ac:spMk id="2" creationId="{955D939F-7BFC-45C4-B6DE-E217F059FEED}"/>
          </ac:spMkLst>
        </pc:spChg>
        <pc:spChg chg="mod">
          <ac:chgData name="서찬웅" userId="f4d16264-32a7-4a3a-ab7b-0bda52d16f0a" providerId="ADAL" clId="{4A57479C-82C5-4DD6-8A88-BE0324FABA7F}" dt="2020-10-07T21:28:54.589" v="13083" actId="6549"/>
          <ac:spMkLst>
            <pc:docMk/>
            <pc:sldMk cId="3841895768" sldId="281"/>
            <ac:spMk id="4" creationId="{369B2276-8B4D-4CA6-8B36-F345AACBAD73}"/>
          </ac:spMkLst>
        </pc:spChg>
        <pc:picChg chg="add mod">
          <ac:chgData name="서찬웅" userId="f4d16264-32a7-4a3a-ab7b-0bda52d16f0a" providerId="ADAL" clId="{4A57479C-82C5-4DD6-8A88-BE0324FABA7F}" dt="2020-10-07T21:27:54.416" v="13078" actId="1035"/>
          <ac:picMkLst>
            <pc:docMk/>
            <pc:sldMk cId="3841895768" sldId="281"/>
            <ac:picMk id="7" creationId="{699F530B-EC93-4218-89F0-7D01046BB57D}"/>
          </ac:picMkLst>
        </pc:picChg>
      </pc:sldChg>
      <pc:sldChg chg="addSp modSp new mod">
        <pc:chgData name="서찬웅" userId="f4d16264-32a7-4a3a-ab7b-0bda52d16f0a" providerId="ADAL" clId="{4A57479C-82C5-4DD6-8A88-BE0324FABA7F}" dt="2020-10-07T21:32:17.151" v="13964" actId="1076"/>
        <pc:sldMkLst>
          <pc:docMk/>
          <pc:sldMk cId="1352190497" sldId="282"/>
        </pc:sldMkLst>
        <pc:spChg chg="mod">
          <ac:chgData name="서찬웅" userId="f4d16264-32a7-4a3a-ab7b-0bda52d16f0a" providerId="ADAL" clId="{4A57479C-82C5-4DD6-8A88-BE0324FABA7F}" dt="2020-10-07T21:29:08.447" v="13113"/>
          <ac:spMkLst>
            <pc:docMk/>
            <pc:sldMk cId="1352190497" sldId="282"/>
            <ac:spMk id="2" creationId="{D36659F8-1DBA-4059-9C8A-B1BB493CE3D4}"/>
          </ac:spMkLst>
        </pc:spChg>
        <pc:spChg chg="mod">
          <ac:chgData name="서찬웅" userId="f4d16264-32a7-4a3a-ab7b-0bda52d16f0a" providerId="ADAL" clId="{4A57479C-82C5-4DD6-8A88-BE0324FABA7F}" dt="2020-10-07T21:31:45.340" v="13889"/>
          <ac:spMkLst>
            <pc:docMk/>
            <pc:sldMk cId="1352190497" sldId="282"/>
            <ac:spMk id="4" creationId="{D54E5F2A-AC27-4AF0-92C8-5ACD9FEAF794}"/>
          </ac:spMkLst>
        </pc:spChg>
        <pc:spChg chg="add mod">
          <ac:chgData name="서찬웅" userId="f4d16264-32a7-4a3a-ab7b-0bda52d16f0a" providerId="ADAL" clId="{4A57479C-82C5-4DD6-8A88-BE0324FABA7F}" dt="2020-10-07T21:32:17.151" v="13964" actId="1076"/>
          <ac:spMkLst>
            <pc:docMk/>
            <pc:sldMk cId="1352190497" sldId="282"/>
            <ac:spMk id="8" creationId="{F28C096F-3687-4B20-8333-845D5B40F372}"/>
          </ac:spMkLst>
        </pc:spChg>
        <pc:picChg chg="add mod">
          <ac:chgData name="서찬웅" userId="f4d16264-32a7-4a3a-ab7b-0bda52d16f0a" providerId="ADAL" clId="{4A57479C-82C5-4DD6-8A88-BE0324FABA7F}" dt="2020-10-07T21:31:59.392" v="13892" actId="1076"/>
          <ac:picMkLst>
            <pc:docMk/>
            <pc:sldMk cId="1352190497" sldId="282"/>
            <ac:picMk id="7" creationId="{368253C9-1239-4580-A392-73FC56E5C6BC}"/>
          </ac:picMkLst>
        </pc:picChg>
      </pc:sldChg>
      <pc:sldChg chg="addSp modSp new mod">
        <pc:chgData name="서찬웅" userId="f4d16264-32a7-4a3a-ab7b-0bda52d16f0a" providerId="ADAL" clId="{4A57479C-82C5-4DD6-8A88-BE0324FABA7F}" dt="2020-10-07T21:35:43.119" v="14447" actId="688"/>
        <pc:sldMkLst>
          <pc:docMk/>
          <pc:sldMk cId="1482200313" sldId="283"/>
        </pc:sldMkLst>
        <pc:spChg chg="mod">
          <ac:chgData name="서찬웅" userId="f4d16264-32a7-4a3a-ab7b-0bda52d16f0a" providerId="ADAL" clId="{4A57479C-82C5-4DD6-8A88-BE0324FABA7F}" dt="2020-10-07T21:32:31.922" v="13966"/>
          <ac:spMkLst>
            <pc:docMk/>
            <pc:sldMk cId="1482200313" sldId="283"/>
            <ac:spMk id="2" creationId="{9F8C3688-32B5-4E46-9C6E-765545A2B4DA}"/>
          </ac:spMkLst>
        </pc:spChg>
        <pc:spChg chg="mod">
          <ac:chgData name="서찬웅" userId="f4d16264-32a7-4a3a-ab7b-0bda52d16f0a" providerId="ADAL" clId="{4A57479C-82C5-4DD6-8A88-BE0324FABA7F}" dt="2020-10-07T21:35:27.044" v="14443" actId="20577"/>
          <ac:spMkLst>
            <pc:docMk/>
            <pc:sldMk cId="1482200313" sldId="283"/>
            <ac:spMk id="4" creationId="{8E90FC21-225B-4908-B6BA-DD6E77D8673C}"/>
          </ac:spMkLst>
        </pc:spChg>
        <pc:picChg chg="add mod">
          <ac:chgData name="서찬웅" userId="f4d16264-32a7-4a3a-ab7b-0bda52d16f0a" providerId="ADAL" clId="{4A57479C-82C5-4DD6-8A88-BE0324FABA7F}" dt="2020-10-07T21:35:43.119" v="14447" actId="688"/>
          <ac:picMkLst>
            <pc:docMk/>
            <pc:sldMk cId="1482200313" sldId="283"/>
            <ac:picMk id="7" creationId="{BF3BABAA-903D-4879-B1F9-596E54D292A6}"/>
          </ac:picMkLst>
        </pc:picChg>
      </pc:sldChg>
      <pc:sldChg chg="addSp delSp modSp new mod">
        <pc:chgData name="서찬웅" userId="f4d16264-32a7-4a3a-ab7b-0bda52d16f0a" providerId="ADAL" clId="{4A57479C-82C5-4DD6-8A88-BE0324FABA7F}" dt="2020-10-07T21:55:44.213" v="16493" actId="1076"/>
        <pc:sldMkLst>
          <pc:docMk/>
          <pc:sldMk cId="2904247663" sldId="284"/>
        </pc:sldMkLst>
        <pc:spChg chg="mod">
          <ac:chgData name="서찬웅" userId="f4d16264-32a7-4a3a-ab7b-0bda52d16f0a" providerId="ADAL" clId="{4A57479C-82C5-4DD6-8A88-BE0324FABA7F}" dt="2020-10-07T21:45:57.936" v="14449"/>
          <ac:spMkLst>
            <pc:docMk/>
            <pc:sldMk cId="2904247663" sldId="284"/>
            <ac:spMk id="2" creationId="{C9C4BAE8-3E03-448E-81AF-5836CEF94D6B}"/>
          </ac:spMkLst>
        </pc:spChg>
        <pc:spChg chg="mod">
          <ac:chgData name="서찬웅" userId="f4d16264-32a7-4a3a-ab7b-0bda52d16f0a" providerId="ADAL" clId="{4A57479C-82C5-4DD6-8A88-BE0324FABA7F}" dt="2020-10-07T21:55:27.583" v="16488" actId="20577"/>
          <ac:spMkLst>
            <pc:docMk/>
            <pc:sldMk cId="2904247663" sldId="284"/>
            <ac:spMk id="4" creationId="{64B920E8-D11E-451A-AE20-6CB9B53E0A84}"/>
          </ac:spMkLst>
        </pc:spChg>
        <pc:picChg chg="add del mod">
          <ac:chgData name="서찬웅" userId="f4d16264-32a7-4a3a-ab7b-0bda52d16f0a" providerId="ADAL" clId="{4A57479C-82C5-4DD6-8A88-BE0324FABA7F}" dt="2020-10-07T21:52:32.336" v="15795" actId="478"/>
          <ac:picMkLst>
            <pc:docMk/>
            <pc:sldMk cId="2904247663" sldId="284"/>
            <ac:picMk id="7" creationId="{FFE25CC3-D7A3-4703-B49C-7C6BDE0F1087}"/>
          </ac:picMkLst>
        </pc:picChg>
        <pc:picChg chg="add del mod">
          <ac:chgData name="서찬웅" userId="f4d16264-32a7-4a3a-ab7b-0bda52d16f0a" providerId="ADAL" clId="{4A57479C-82C5-4DD6-8A88-BE0324FABA7F}" dt="2020-10-07T21:52:34.427" v="15796" actId="478"/>
          <ac:picMkLst>
            <pc:docMk/>
            <pc:sldMk cId="2904247663" sldId="284"/>
            <ac:picMk id="9" creationId="{965056C3-4037-4E06-95BA-937691BAF864}"/>
          </ac:picMkLst>
        </pc:picChg>
        <pc:picChg chg="add mod">
          <ac:chgData name="서찬웅" userId="f4d16264-32a7-4a3a-ab7b-0bda52d16f0a" providerId="ADAL" clId="{4A57479C-82C5-4DD6-8A88-BE0324FABA7F}" dt="2020-10-07T21:54:11.199" v="16152" actId="1076"/>
          <ac:picMkLst>
            <pc:docMk/>
            <pc:sldMk cId="2904247663" sldId="284"/>
            <ac:picMk id="11" creationId="{EDB7803D-088C-4F40-938D-EE5C2D77C686}"/>
          </ac:picMkLst>
        </pc:picChg>
        <pc:picChg chg="add mod">
          <ac:chgData name="서찬웅" userId="f4d16264-32a7-4a3a-ab7b-0bda52d16f0a" providerId="ADAL" clId="{4A57479C-82C5-4DD6-8A88-BE0324FABA7F}" dt="2020-10-07T21:55:32.407" v="16489" actId="1076"/>
          <ac:picMkLst>
            <pc:docMk/>
            <pc:sldMk cId="2904247663" sldId="284"/>
            <ac:picMk id="13" creationId="{1DC80589-B05F-4EA9-817E-8F337E899CD6}"/>
          </ac:picMkLst>
        </pc:picChg>
        <pc:picChg chg="add mod">
          <ac:chgData name="서찬웅" userId="f4d16264-32a7-4a3a-ab7b-0bda52d16f0a" providerId="ADAL" clId="{4A57479C-82C5-4DD6-8A88-BE0324FABA7F}" dt="2020-10-07T21:55:44.213" v="16493" actId="1076"/>
          <ac:picMkLst>
            <pc:docMk/>
            <pc:sldMk cId="2904247663" sldId="284"/>
            <ac:picMk id="15" creationId="{475B99D1-B983-49AF-BD2F-B710F5A884E3}"/>
          </ac:picMkLst>
        </pc:picChg>
      </pc:sldChg>
      <pc:sldChg chg="modSp add mod ord">
        <pc:chgData name="서찬웅" userId="f4d16264-32a7-4a3a-ab7b-0bda52d16f0a" providerId="ADAL" clId="{4A57479C-82C5-4DD6-8A88-BE0324FABA7F}" dt="2020-10-07T21:51:59.343" v="15716"/>
        <pc:sldMkLst>
          <pc:docMk/>
          <pc:sldMk cId="840351888" sldId="285"/>
        </pc:sldMkLst>
        <pc:spChg chg="mod">
          <ac:chgData name="서찬웅" userId="f4d16264-32a7-4a3a-ab7b-0bda52d16f0a" providerId="ADAL" clId="{4A57479C-82C5-4DD6-8A88-BE0324FABA7F}" dt="2020-10-07T21:51:36.534" v="15714" actId="20577"/>
          <ac:spMkLst>
            <pc:docMk/>
            <pc:sldMk cId="840351888" sldId="285"/>
            <ac:spMk id="4" creationId="{64B920E8-D11E-451A-AE20-6CB9B53E0A84}"/>
          </ac:spMkLst>
        </pc:spChg>
        <pc:picChg chg="mod">
          <ac:chgData name="서찬웅" userId="f4d16264-32a7-4a3a-ab7b-0bda52d16f0a" providerId="ADAL" clId="{4A57479C-82C5-4DD6-8A88-BE0324FABA7F}" dt="2020-10-07T21:51:06.549" v="15545" actId="1076"/>
          <ac:picMkLst>
            <pc:docMk/>
            <pc:sldMk cId="840351888" sldId="285"/>
            <ac:picMk id="9" creationId="{965056C3-4037-4E06-95BA-937691BAF864}"/>
          </ac:picMkLst>
        </pc:picChg>
      </pc:sldChg>
      <pc:sldChg chg="addSp modSp new mod">
        <pc:chgData name="서찬웅" userId="f4d16264-32a7-4a3a-ab7b-0bda52d16f0a" providerId="ADAL" clId="{4A57479C-82C5-4DD6-8A88-BE0324FABA7F}" dt="2020-10-07T22:00:09.881" v="17308" actId="20577"/>
        <pc:sldMkLst>
          <pc:docMk/>
          <pc:sldMk cId="879905021" sldId="286"/>
        </pc:sldMkLst>
        <pc:spChg chg="mod">
          <ac:chgData name="서찬웅" userId="f4d16264-32a7-4a3a-ab7b-0bda52d16f0a" providerId="ADAL" clId="{4A57479C-82C5-4DD6-8A88-BE0324FABA7F}" dt="2020-10-07T21:56:06.540" v="16522"/>
          <ac:spMkLst>
            <pc:docMk/>
            <pc:sldMk cId="879905021" sldId="286"/>
            <ac:spMk id="2" creationId="{3D6AC796-FAC0-4378-857D-85A88F3739CC}"/>
          </ac:spMkLst>
        </pc:spChg>
        <pc:spChg chg="mod">
          <ac:chgData name="서찬웅" userId="f4d16264-32a7-4a3a-ab7b-0bda52d16f0a" providerId="ADAL" clId="{4A57479C-82C5-4DD6-8A88-BE0324FABA7F}" dt="2020-10-07T22:00:09.881" v="17308" actId="20577"/>
          <ac:spMkLst>
            <pc:docMk/>
            <pc:sldMk cId="879905021" sldId="286"/>
            <ac:spMk id="4" creationId="{F8DEE567-A8CC-42A3-921D-9DFB927BB3EC}"/>
          </ac:spMkLst>
        </pc:spChg>
        <pc:picChg chg="add mod">
          <ac:chgData name="서찬웅" userId="f4d16264-32a7-4a3a-ab7b-0bda52d16f0a" providerId="ADAL" clId="{4A57479C-82C5-4DD6-8A88-BE0324FABA7F}" dt="2020-10-07T21:57:36.943" v="17004" actId="1076"/>
          <ac:picMkLst>
            <pc:docMk/>
            <pc:sldMk cId="879905021" sldId="286"/>
            <ac:picMk id="7" creationId="{4838E761-9B3C-48B1-BF84-6E52C3FA4138}"/>
          </ac:picMkLst>
        </pc:picChg>
      </pc:sldChg>
      <pc:sldChg chg="addSp modSp new mod">
        <pc:chgData name="서찬웅" userId="f4d16264-32a7-4a3a-ab7b-0bda52d16f0a" providerId="ADAL" clId="{4A57479C-82C5-4DD6-8A88-BE0324FABA7F}" dt="2020-10-07T22:06:58.889" v="18829"/>
        <pc:sldMkLst>
          <pc:docMk/>
          <pc:sldMk cId="503665654" sldId="287"/>
        </pc:sldMkLst>
        <pc:spChg chg="mod">
          <ac:chgData name="서찬웅" userId="f4d16264-32a7-4a3a-ab7b-0bda52d16f0a" providerId="ADAL" clId="{4A57479C-82C5-4DD6-8A88-BE0324FABA7F}" dt="2020-10-07T22:01:33.688" v="17353"/>
          <ac:spMkLst>
            <pc:docMk/>
            <pc:sldMk cId="503665654" sldId="287"/>
            <ac:spMk id="2" creationId="{83C32007-8D17-4932-99EA-184ECF785816}"/>
          </ac:spMkLst>
        </pc:spChg>
        <pc:spChg chg="mod">
          <ac:chgData name="서찬웅" userId="f4d16264-32a7-4a3a-ab7b-0bda52d16f0a" providerId="ADAL" clId="{4A57479C-82C5-4DD6-8A88-BE0324FABA7F}" dt="2020-10-07T22:06:58.889" v="18829"/>
          <ac:spMkLst>
            <pc:docMk/>
            <pc:sldMk cId="503665654" sldId="287"/>
            <ac:spMk id="4" creationId="{FD5543EF-7A41-49F8-82EE-7ECFCA6D5D00}"/>
          </ac:spMkLst>
        </pc:spChg>
        <pc:picChg chg="add mod">
          <ac:chgData name="서찬웅" userId="f4d16264-32a7-4a3a-ab7b-0bda52d16f0a" providerId="ADAL" clId="{4A57479C-82C5-4DD6-8A88-BE0324FABA7F}" dt="2020-10-07T22:02:41.599" v="17642" actId="1076"/>
          <ac:picMkLst>
            <pc:docMk/>
            <pc:sldMk cId="503665654" sldId="287"/>
            <ac:picMk id="7" creationId="{56F1F4D3-E2FC-4927-B804-FC9615C1796F}"/>
          </ac:picMkLst>
        </pc:picChg>
        <pc:picChg chg="add mod">
          <ac:chgData name="서찬웅" userId="f4d16264-32a7-4a3a-ab7b-0bda52d16f0a" providerId="ADAL" clId="{4A57479C-82C5-4DD6-8A88-BE0324FABA7F}" dt="2020-10-07T22:06:16.172" v="18628" actId="1076"/>
          <ac:picMkLst>
            <pc:docMk/>
            <pc:sldMk cId="503665654" sldId="287"/>
            <ac:picMk id="9" creationId="{25D473CB-F543-4DB2-A00A-FB945732CD36}"/>
          </ac:picMkLst>
        </pc:picChg>
      </pc:sldChg>
      <pc:sldChg chg="modSp new mod">
        <pc:chgData name="서찬웅" userId="f4d16264-32a7-4a3a-ab7b-0bda52d16f0a" providerId="ADAL" clId="{4A57479C-82C5-4DD6-8A88-BE0324FABA7F}" dt="2020-10-11T23:09:20.509" v="19868" actId="20577"/>
        <pc:sldMkLst>
          <pc:docMk/>
          <pc:sldMk cId="4196157067" sldId="288"/>
        </pc:sldMkLst>
        <pc:spChg chg="mod">
          <ac:chgData name="서찬웅" userId="f4d16264-32a7-4a3a-ab7b-0bda52d16f0a" providerId="ADAL" clId="{4A57479C-82C5-4DD6-8A88-BE0324FABA7F}" dt="2020-10-11T22:59:20.842" v="18849"/>
          <ac:spMkLst>
            <pc:docMk/>
            <pc:sldMk cId="4196157067" sldId="288"/>
            <ac:spMk id="2" creationId="{73F43196-3F88-4BC5-82F2-AA1360E953F2}"/>
          </ac:spMkLst>
        </pc:spChg>
        <pc:spChg chg="mod">
          <ac:chgData name="서찬웅" userId="f4d16264-32a7-4a3a-ab7b-0bda52d16f0a" providerId="ADAL" clId="{4A57479C-82C5-4DD6-8A88-BE0324FABA7F}" dt="2020-10-11T23:09:20.509" v="19868" actId="20577"/>
          <ac:spMkLst>
            <pc:docMk/>
            <pc:sldMk cId="4196157067" sldId="288"/>
            <ac:spMk id="4" creationId="{B2E9531F-379D-454C-A8AE-7D7649BD7040}"/>
          </ac:spMkLst>
        </pc:spChg>
      </pc:sldChg>
      <pc:sldChg chg="addSp modSp new mod">
        <pc:chgData name="서찬웅" userId="f4d16264-32a7-4a3a-ab7b-0bda52d16f0a" providerId="ADAL" clId="{4A57479C-82C5-4DD6-8A88-BE0324FABA7F}" dt="2020-10-11T23:18:50.584" v="21020" actId="1076"/>
        <pc:sldMkLst>
          <pc:docMk/>
          <pc:sldMk cId="2801458348" sldId="289"/>
        </pc:sldMkLst>
        <pc:spChg chg="mod">
          <ac:chgData name="서찬웅" userId="f4d16264-32a7-4a3a-ab7b-0bda52d16f0a" providerId="ADAL" clId="{4A57479C-82C5-4DD6-8A88-BE0324FABA7F}" dt="2020-10-11T23:09:27.592" v="19887"/>
          <ac:spMkLst>
            <pc:docMk/>
            <pc:sldMk cId="2801458348" sldId="289"/>
            <ac:spMk id="2" creationId="{2C2E5116-4947-48FD-8F13-E9FCB5B99C5B}"/>
          </ac:spMkLst>
        </pc:spChg>
        <pc:spChg chg="mod">
          <ac:chgData name="서찬웅" userId="f4d16264-32a7-4a3a-ab7b-0bda52d16f0a" providerId="ADAL" clId="{4A57479C-82C5-4DD6-8A88-BE0324FABA7F}" dt="2020-10-11T23:18:46.492" v="21018" actId="20577"/>
          <ac:spMkLst>
            <pc:docMk/>
            <pc:sldMk cId="2801458348" sldId="289"/>
            <ac:spMk id="4" creationId="{1704BB4D-5A17-4FC3-AAE6-9713FCCC396A}"/>
          </ac:spMkLst>
        </pc:spChg>
        <pc:picChg chg="add mod">
          <ac:chgData name="서찬웅" userId="f4d16264-32a7-4a3a-ab7b-0bda52d16f0a" providerId="ADAL" clId="{4A57479C-82C5-4DD6-8A88-BE0324FABA7F}" dt="2020-10-11T23:18:50.584" v="21020" actId="1076"/>
          <ac:picMkLst>
            <pc:docMk/>
            <pc:sldMk cId="2801458348" sldId="289"/>
            <ac:picMk id="7" creationId="{0691F56C-917B-4D57-87DC-48554A9F4F9E}"/>
          </ac:picMkLst>
        </pc:picChg>
      </pc:sldChg>
      <pc:sldChg chg="addSp modSp new mod">
        <pc:chgData name="서찬웅" userId="f4d16264-32a7-4a3a-ab7b-0bda52d16f0a" providerId="ADAL" clId="{4A57479C-82C5-4DD6-8A88-BE0324FABA7F}" dt="2020-10-11T23:19:09.635" v="21058" actId="1076"/>
        <pc:sldMkLst>
          <pc:docMk/>
          <pc:sldMk cId="3594108533" sldId="290"/>
        </pc:sldMkLst>
        <pc:spChg chg="mod">
          <ac:chgData name="서찬웅" userId="f4d16264-32a7-4a3a-ab7b-0bda52d16f0a" providerId="ADAL" clId="{4A57479C-82C5-4DD6-8A88-BE0324FABA7F}" dt="2020-10-11T23:13:40.887" v="20334"/>
          <ac:spMkLst>
            <pc:docMk/>
            <pc:sldMk cId="3594108533" sldId="290"/>
            <ac:spMk id="2" creationId="{77B59558-85CC-46F8-9475-D0A1C9791189}"/>
          </ac:spMkLst>
        </pc:spChg>
        <pc:spChg chg="mod">
          <ac:chgData name="서찬웅" userId="f4d16264-32a7-4a3a-ab7b-0bda52d16f0a" providerId="ADAL" clId="{4A57479C-82C5-4DD6-8A88-BE0324FABA7F}" dt="2020-10-11T23:19:04.942" v="21057" actId="20577"/>
          <ac:spMkLst>
            <pc:docMk/>
            <pc:sldMk cId="3594108533" sldId="290"/>
            <ac:spMk id="4" creationId="{116C2631-0CFB-498F-B7E8-4298E4AD43BB}"/>
          </ac:spMkLst>
        </pc:spChg>
        <pc:picChg chg="add mod">
          <ac:chgData name="서찬웅" userId="f4d16264-32a7-4a3a-ab7b-0bda52d16f0a" providerId="ADAL" clId="{4A57479C-82C5-4DD6-8A88-BE0324FABA7F}" dt="2020-10-11T23:19:09.635" v="21058" actId="1076"/>
          <ac:picMkLst>
            <pc:docMk/>
            <pc:sldMk cId="3594108533" sldId="290"/>
            <ac:picMk id="7" creationId="{F777F05F-ADD2-411F-9026-6BB174121237}"/>
          </ac:picMkLst>
        </pc:picChg>
      </pc:sldChg>
      <pc:sldChg chg="addSp modSp new mod">
        <pc:chgData name="서찬웅" userId="f4d16264-32a7-4a3a-ab7b-0bda52d16f0a" providerId="ADAL" clId="{4A57479C-82C5-4DD6-8A88-BE0324FABA7F}" dt="2020-10-11T23:27:52.274" v="22407" actId="1076"/>
        <pc:sldMkLst>
          <pc:docMk/>
          <pc:sldMk cId="796075642" sldId="291"/>
        </pc:sldMkLst>
        <pc:spChg chg="mod">
          <ac:chgData name="서찬웅" userId="f4d16264-32a7-4a3a-ab7b-0bda52d16f0a" providerId="ADAL" clId="{4A57479C-82C5-4DD6-8A88-BE0324FABA7F}" dt="2020-10-11T23:19:35.116" v="21110"/>
          <ac:spMkLst>
            <pc:docMk/>
            <pc:sldMk cId="796075642" sldId="291"/>
            <ac:spMk id="2" creationId="{6BF75922-5F79-4E82-A451-C61627F8DB92}"/>
          </ac:spMkLst>
        </pc:spChg>
        <pc:spChg chg="mod">
          <ac:chgData name="서찬웅" userId="f4d16264-32a7-4a3a-ab7b-0bda52d16f0a" providerId="ADAL" clId="{4A57479C-82C5-4DD6-8A88-BE0324FABA7F}" dt="2020-10-11T23:27:42.863" v="22401"/>
          <ac:spMkLst>
            <pc:docMk/>
            <pc:sldMk cId="796075642" sldId="291"/>
            <ac:spMk id="4" creationId="{50D4E278-5351-4E8B-A0ED-58532EECAFAC}"/>
          </ac:spMkLst>
        </pc:spChg>
        <pc:picChg chg="add mod">
          <ac:chgData name="서찬웅" userId="f4d16264-32a7-4a3a-ab7b-0bda52d16f0a" providerId="ADAL" clId="{4A57479C-82C5-4DD6-8A88-BE0324FABA7F}" dt="2020-10-11T23:27:52.274" v="22407" actId="1076"/>
          <ac:picMkLst>
            <pc:docMk/>
            <pc:sldMk cId="796075642" sldId="291"/>
            <ac:picMk id="7" creationId="{31E78374-21B7-4477-8917-737EFB276177}"/>
          </ac:picMkLst>
        </pc:picChg>
        <pc:picChg chg="add mod">
          <ac:chgData name="서찬웅" userId="f4d16264-32a7-4a3a-ab7b-0bda52d16f0a" providerId="ADAL" clId="{4A57479C-82C5-4DD6-8A88-BE0324FABA7F}" dt="2020-10-11T23:27:47.383" v="22404" actId="1076"/>
          <ac:picMkLst>
            <pc:docMk/>
            <pc:sldMk cId="796075642" sldId="291"/>
            <ac:picMk id="9" creationId="{8F111DBE-EA74-417C-A23D-3C06E28A9205}"/>
          </ac:picMkLst>
        </pc:picChg>
      </pc:sldChg>
      <pc:sldChg chg="addSp modSp new mod">
        <pc:chgData name="서찬웅" userId="f4d16264-32a7-4a3a-ab7b-0bda52d16f0a" providerId="ADAL" clId="{4A57479C-82C5-4DD6-8A88-BE0324FABA7F}" dt="2020-10-11T23:30:41.975" v="22676" actId="1076"/>
        <pc:sldMkLst>
          <pc:docMk/>
          <pc:sldMk cId="4202982234" sldId="292"/>
        </pc:sldMkLst>
        <pc:spChg chg="mod">
          <ac:chgData name="서찬웅" userId="f4d16264-32a7-4a3a-ab7b-0bda52d16f0a" providerId="ADAL" clId="{4A57479C-82C5-4DD6-8A88-BE0324FABA7F}" dt="2020-10-11T23:28:04.938" v="22414" actId="20577"/>
          <ac:spMkLst>
            <pc:docMk/>
            <pc:sldMk cId="4202982234" sldId="292"/>
            <ac:spMk id="2" creationId="{F18BC7D6-E54D-4FEC-9274-A4910E93B22E}"/>
          </ac:spMkLst>
        </pc:spChg>
        <pc:spChg chg="mod">
          <ac:chgData name="서찬웅" userId="f4d16264-32a7-4a3a-ab7b-0bda52d16f0a" providerId="ADAL" clId="{4A57479C-82C5-4DD6-8A88-BE0324FABA7F}" dt="2020-10-11T23:29:04.070" v="22672" actId="20577"/>
          <ac:spMkLst>
            <pc:docMk/>
            <pc:sldMk cId="4202982234" sldId="292"/>
            <ac:spMk id="4" creationId="{9A96196D-F92E-48DD-85C8-C5B305012E02}"/>
          </ac:spMkLst>
        </pc:spChg>
        <pc:picChg chg="add mod">
          <ac:chgData name="서찬웅" userId="f4d16264-32a7-4a3a-ab7b-0bda52d16f0a" providerId="ADAL" clId="{4A57479C-82C5-4DD6-8A88-BE0324FABA7F}" dt="2020-10-11T23:29:58.989" v="22674" actId="1076"/>
          <ac:picMkLst>
            <pc:docMk/>
            <pc:sldMk cId="4202982234" sldId="292"/>
            <ac:picMk id="7" creationId="{65A253F1-A1CE-4D8B-8394-3D7B24FD9880}"/>
          </ac:picMkLst>
        </pc:picChg>
        <pc:picChg chg="add mod">
          <ac:chgData name="서찬웅" userId="f4d16264-32a7-4a3a-ab7b-0bda52d16f0a" providerId="ADAL" clId="{4A57479C-82C5-4DD6-8A88-BE0324FABA7F}" dt="2020-10-11T23:30:41.975" v="22676" actId="1076"/>
          <ac:picMkLst>
            <pc:docMk/>
            <pc:sldMk cId="4202982234" sldId="292"/>
            <ac:picMk id="9" creationId="{56DB0AD1-8C09-4D37-8A33-062A7210BF91}"/>
          </ac:picMkLst>
        </pc:picChg>
      </pc:sldChg>
      <pc:sldChg chg="addSp modSp new mod">
        <pc:chgData name="서찬웅" userId="f4d16264-32a7-4a3a-ab7b-0bda52d16f0a" providerId="ADAL" clId="{4A57479C-82C5-4DD6-8A88-BE0324FABA7F}" dt="2020-10-11T23:50:17.960" v="23530" actId="20577"/>
        <pc:sldMkLst>
          <pc:docMk/>
          <pc:sldMk cId="2136513955" sldId="293"/>
        </pc:sldMkLst>
        <pc:spChg chg="mod">
          <ac:chgData name="서찬웅" userId="f4d16264-32a7-4a3a-ab7b-0bda52d16f0a" providerId="ADAL" clId="{4A57479C-82C5-4DD6-8A88-BE0324FABA7F}" dt="2020-10-11T23:47:26.282" v="22997" actId="20577"/>
          <ac:spMkLst>
            <pc:docMk/>
            <pc:sldMk cId="2136513955" sldId="293"/>
            <ac:spMk id="2" creationId="{C7369B6F-8942-43ED-94FF-8328BE36350B}"/>
          </ac:spMkLst>
        </pc:spChg>
        <pc:spChg chg="mod">
          <ac:chgData name="서찬웅" userId="f4d16264-32a7-4a3a-ab7b-0bda52d16f0a" providerId="ADAL" clId="{4A57479C-82C5-4DD6-8A88-BE0324FABA7F}" dt="2020-10-11T23:50:17.960" v="23530" actId="20577"/>
          <ac:spMkLst>
            <pc:docMk/>
            <pc:sldMk cId="2136513955" sldId="293"/>
            <ac:spMk id="4" creationId="{EEAA8AE8-B04C-4C3B-8F68-0EBF8066BECF}"/>
          </ac:spMkLst>
        </pc:spChg>
        <pc:picChg chg="add mod">
          <ac:chgData name="서찬웅" userId="f4d16264-32a7-4a3a-ab7b-0bda52d16f0a" providerId="ADAL" clId="{4A57479C-82C5-4DD6-8A88-BE0324FABA7F}" dt="2020-10-11T23:48:49.158" v="23189" actId="1076"/>
          <ac:picMkLst>
            <pc:docMk/>
            <pc:sldMk cId="2136513955" sldId="293"/>
            <ac:picMk id="7" creationId="{9FB8F17A-C427-414E-8C07-67653A6B8BEA}"/>
          </ac:picMkLst>
        </pc:picChg>
      </pc:sldChg>
      <pc:sldChg chg="addSp delSp modSp add mod">
        <pc:chgData name="서찬웅" userId="f4d16264-32a7-4a3a-ab7b-0bda52d16f0a" providerId="ADAL" clId="{4A57479C-82C5-4DD6-8A88-BE0324FABA7F}" dt="2020-10-11T23:32:07.309" v="22988"/>
        <pc:sldMkLst>
          <pc:docMk/>
          <pc:sldMk cId="1419589680" sldId="294"/>
        </pc:sldMkLst>
        <pc:spChg chg="mod">
          <ac:chgData name="서찬웅" userId="f4d16264-32a7-4a3a-ab7b-0bda52d16f0a" providerId="ADAL" clId="{4A57479C-82C5-4DD6-8A88-BE0324FABA7F}" dt="2020-10-11T23:32:07.309" v="22988"/>
          <ac:spMkLst>
            <pc:docMk/>
            <pc:sldMk cId="1419589680" sldId="294"/>
            <ac:spMk id="4" creationId="{9A96196D-F92E-48DD-85C8-C5B305012E02}"/>
          </ac:spMkLst>
        </pc:spChg>
        <pc:picChg chg="del">
          <ac:chgData name="서찬웅" userId="f4d16264-32a7-4a3a-ab7b-0bda52d16f0a" providerId="ADAL" clId="{4A57479C-82C5-4DD6-8A88-BE0324FABA7F}" dt="2020-10-11T23:31:02.171" v="22679" actId="478"/>
          <ac:picMkLst>
            <pc:docMk/>
            <pc:sldMk cId="1419589680" sldId="294"/>
            <ac:picMk id="7" creationId="{65A253F1-A1CE-4D8B-8394-3D7B24FD9880}"/>
          </ac:picMkLst>
        </pc:picChg>
        <pc:picChg chg="add mod">
          <ac:chgData name="서찬웅" userId="f4d16264-32a7-4a3a-ab7b-0bda52d16f0a" providerId="ADAL" clId="{4A57479C-82C5-4DD6-8A88-BE0324FABA7F}" dt="2020-10-11T23:31:22.781" v="22722" actId="1076"/>
          <ac:picMkLst>
            <pc:docMk/>
            <pc:sldMk cId="1419589680" sldId="294"/>
            <ac:picMk id="8" creationId="{AC05F166-BE2E-488B-B96E-FA95ADCB8858}"/>
          </ac:picMkLst>
        </pc:picChg>
        <pc:picChg chg="del">
          <ac:chgData name="서찬웅" userId="f4d16264-32a7-4a3a-ab7b-0bda52d16f0a" providerId="ADAL" clId="{4A57479C-82C5-4DD6-8A88-BE0324FABA7F}" dt="2020-10-11T23:31:02.508" v="22680" actId="478"/>
          <ac:picMkLst>
            <pc:docMk/>
            <pc:sldMk cId="1419589680" sldId="294"/>
            <ac:picMk id="9" creationId="{56DB0AD1-8C09-4D37-8A33-062A7210BF91}"/>
          </ac:picMkLst>
        </pc:picChg>
      </pc:sldChg>
      <pc:sldChg chg="addSp modSp new mod">
        <pc:chgData name="서찬웅" userId="f4d16264-32a7-4a3a-ab7b-0bda52d16f0a" providerId="ADAL" clId="{4A57479C-82C5-4DD6-8A88-BE0324FABA7F}" dt="2020-10-11T23:53:52.764" v="24079" actId="20577"/>
        <pc:sldMkLst>
          <pc:docMk/>
          <pc:sldMk cId="1452081220" sldId="295"/>
        </pc:sldMkLst>
        <pc:spChg chg="mod">
          <ac:chgData name="서찬웅" userId="f4d16264-32a7-4a3a-ab7b-0bda52d16f0a" providerId="ADAL" clId="{4A57479C-82C5-4DD6-8A88-BE0324FABA7F}" dt="2020-10-11T23:51:04.900" v="23555"/>
          <ac:spMkLst>
            <pc:docMk/>
            <pc:sldMk cId="1452081220" sldId="295"/>
            <ac:spMk id="2" creationId="{01DAA993-70C5-4F51-A88C-A143DB14F8BE}"/>
          </ac:spMkLst>
        </pc:spChg>
        <pc:spChg chg="mod">
          <ac:chgData name="서찬웅" userId="f4d16264-32a7-4a3a-ab7b-0bda52d16f0a" providerId="ADAL" clId="{4A57479C-82C5-4DD6-8A88-BE0324FABA7F}" dt="2020-10-11T23:53:52.764" v="24079" actId="20577"/>
          <ac:spMkLst>
            <pc:docMk/>
            <pc:sldMk cId="1452081220" sldId="295"/>
            <ac:spMk id="4" creationId="{1D475DC3-DE49-4673-9A9A-91DEBE0D72A5}"/>
          </ac:spMkLst>
        </pc:spChg>
        <pc:picChg chg="add mod">
          <ac:chgData name="서찬웅" userId="f4d16264-32a7-4a3a-ab7b-0bda52d16f0a" providerId="ADAL" clId="{4A57479C-82C5-4DD6-8A88-BE0324FABA7F}" dt="2020-10-11T23:53:27.267" v="23994" actId="1076"/>
          <ac:picMkLst>
            <pc:docMk/>
            <pc:sldMk cId="1452081220" sldId="295"/>
            <ac:picMk id="7" creationId="{167E00E7-E6D3-4427-898A-20AB97F148A8}"/>
          </ac:picMkLst>
        </pc:picChg>
      </pc:sldChg>
      <pc:sldChg chg="modSp new mod">
        <pc:chgData name="서찬웅" userId="f4d16264-32a7-4a3a-ab7b-0bda52d16f0a" providerId="ADAL" clId="{4A57479C-82C5-4DD6-8A88-BE0324FABA7F}" dt="2020-10-12T00:00:23.104" v="25768" actId="20577"/>
        <pc:sldMkLst>
          <pc:docMk/>
          <pc:sldMk cId="8339808" sldId="296"/>
        </pc:sldMkLst>
        <pc:spChg chg="mod">
          <ac:chgData name="서찬웅" userId="f4d16264-32a7-4a3a-ab7b-0bda52d16f0a" providerId="ADAL" clId="{4A57479C-82C5-4DD6-8A88-BE0324FABA7F}" dt="2020-10-11T23:54:13.522" v="24134"/>
          <ac:spMkLst>
            <pc:docMk/>
            <pc:sldMk cId="8339808" sldId="296"/>
            <ac:spMk id="2" creationId="{7E637A44-62DF-44E6-A14C-52AE1134B16E}"/>
          </ac:spMkLst>
        </pc:spChg>
        <pc:spChg chg="mod">
          <ac:chgData name="서찬웅" userId="f4d16264-32a7-4a3a-ab7b-0bda52d16f0a" providerId="ADAL" clId="{4A57479C-82C5-4DD6-8A88-BE0324FABA7F}" dt="2020-10-12T00:00:23.104" v="25768" actId="20577"/>
          <ac:spMkLst>
            <pc:docMk/>
            <pc:sldMk cId="8339808" sldId="296"/>
            <ac:spMk id="4" creationId="{20C41A83-B36A-43B9-B06D-EBB4A9D15A87}"/>
          </ac:spMkLst>
        </pc:spChg>
      </pc:sldChg>
      <pc:sldChg chg="modSp add mod">
        <pc:chgData name="서찬웅" userId="f4d16264-32a7-4a3a-ab7b-0bda52d16f0a" providerId="ADAL" clId="{4A57479C-82C5-4DD6-8A88-BE0324FABA7F}" dt="2020-10-12T00:03:43.543" v="26549" actId="20577"/>
        <pc:sldMkLst>
          <pc:docMk/>
          <pc:sldMk cId="2804982429" sldId="297"/>
        </pc:sldMkLst>
        <pc:spChg chg="mod">
          <ac:chgData name="서찬웅" userId="f4d16264-32a7-4a3a-ab7b-0bda52d16f0a" providerId="ADAL" clId="{4A57479C-82C5-4DD6-8A88-BE0324FABA7F}" dt="2020-10-12T00:03:43.543" v="26549" actId="20577"/>
          <ac:spMkLst>
            <pc:docMk/>
            <pc:sldMk cId="2804982429" sldId="297"/>
            <ac:spMk id="4" creationId="{20C41A83-B36A-43B9-B06D-EBB4A9D15A87}"/>
          </ac:spMkLst>
        </pc:spChg>
      </pc:sldChg>
      <pc:sldChg chg="addSp modSp new mod">
        <pc:chgData name="서찬웅" userId="f4d16264-32a7-4a3a-ab7b-0bda52d16f0a" providerId="ADAL" clId="{4A57479C-82C5-4DD6-8A88-BE0324FABA7F}" dt="2020-10-14T20:00:20.553" v="27503" actId="1076"/>
        <pc:sldMkLst>
          <pc:docMk/>
          <pc:sldMk cId="3147124107" sldId="298"/>
        </pc:sldMkLst>
        <pc:spChg chg="mod">
          <ac:chgData name="서찬웅" userId="f4d16264-32a7-4a3a-ab7b-0bda52d16f0a" providerId="ADAL" clId="{4A57479C-82C5-4DD6-8A88-BE0324FABA7F}" dt="2020-10-14T19:53:36.476" v="26564" actId="20577"/>
          <ac:spMkLst>
            <pc:docMk/>
            <pc:sldMk cId="3147124107" sldId="298"/>
            <ac:spMk id="2" creationId="{FC130C31-F9FA-43F6-A138-56C9FCEDF4F8}"/>
          </ac:spMkLst>
        </pc:spChg>
        <pc:spChg chg="mod">
          <ac:chgData name="서찬웅" userId="f4d16264-32a7-4a3a-ab7b-0bda52d16f0a" providerId="ADAL" clId="{4A57479C-82C5-4DD6-8A88-BE0324FABA7F}" dt="2020-10-14T19:59:53.356" v="27501" actId="20577"/>
          <ac:spMkLst>
            <pc:docMk/>
            <pc:sldMk cId="3147124107" sldId="298"/>
            <ac:spMk id="4" creationId="{742135ED-0E19-4789-AE0E-FE231024F165}"/>
          </ac:spMkLst>
        </pc:spChg>
        <pc:picChg chg="add mod">
          <ac:chgData name="서찬웅" userId="f4d16264-32a7-4a3a-ab7b-0bda52d16f0a" providerId="ADAL" clId="{4A57479C-82C5-4DD6-8A88-BE0324FABA7F}" dt="2020-10-14T20:00:20.553" v="27503" actId="1076"/>
          <ac:picMkLst>
            <pc:docMk/>
            <pc:sldMk cId="3147124107" sldId="298"/>
            <ac:picMk id="7" creationId="{BC5FBAD1-8015-42AB-87E3-740C63394854}"/>
          </ac:picMkLst>
        </pc:picChg>
      </pc:sldChg>
      <pc:sldChg chg="addSp modSp new mod">
        <pc:chgData name="서찬웅" userId="f4d16264-32a7-4a3a-ab7b-0bda52d16f0a" providerId="ADAL" clId="{4A57479C-82C5-4DD6-8A88-BE0324FABA7F}" dt="2020-10-14T20:07:19.460" v="28412" actId="20577"/>
        <pc:sldMkLst>
          <pc:docMk/>
          <pc:sldMk cId="1515349246" sldId="299"/>
        </pc:sldMkLst>
        <pc:spChg chg="mod">
          <ac:chgData name="서찬웅" userId="f4d16264-32a7-4a3a-ab7b-0bda52d16f0a" providerId="ADAL" clId="{4A57479C-82C5-4DD6-8A88-BE0324FABA7F}" dt="2020-10-14T20:02:10.710" v="27516" actId="20577"/>
          <ac:spMkLst>
            <pc:docMk/>
            <pc:sldMk cId="1515349246" sldId="299"/>
            <ac:spMk id="2" creationId="{3BC698F5-A229-45B5-900B-3630D879371D}"/>
          </ac:spMkLst>
        </pc:spChg>
        <pc:spChg chg="mod">
          <ac:chgData name="서찬웅" userId="f4d16264-32a7-4a3a-ab7b-0bda52d16f0a" providerId="ADAL" clId="{4A57479C-82C5-4DD6-8A88-BE0324FABA7F}" dt="2020-10-14T20:07:19.460" v="28412" actId="20577"/>
          <ac:spMkLst>
            <pc:docMk/>
            <pc:sldMk cId="1515349246" sldId="299"/>
            <ac:spMk id="4" creationId="{3A76CEFE-7082-4521-96BC-F436E2A8DA33}"/>
          </ac:spMkLst>
        </pc:spChg>
        <pc:picChg chg="add mod">
          <ac:chgData name="서찬웅" userId="f4d16264-32a7-4a3a-ab7b-0bda52d16f0a" providerId="ADAL" clId="{4A57479C-82C5-4DD6-8A88-BE0324FABA7F}" dt="2020-10-14T20:06:06.525" v="28003" actId="1038"/>
          <ac:picMkLst>
            <pc:docMk/>
            <pc:sldMk cId="1515349246" sldId="299"/>
            <ac:picMk id="7" creationId="{39138A1A-D13E-47AF-8AD2-2F08964C22B4}"/>
          </ac:picMkLst>
        </pc:picChg>
        <pc:picChg chg="add mod">
          <ac:chgData name="서찬웅" userId="f4d16264-32a7-4a3a-ab7b-0bda52d16f0a" providerId="ADAL" clId="{4A57479C-82C5-4DD6-8A88-BE0324FABA7F}" dt="2020-10-14T20:06:06.525" v="28003" actId="1038"/>
          <ac:picMkLst>
            <pc:docMk/>
            <pc:sldMk cId="1515349246" sldId="299"/>
            <ac:picMk id="9" creationId="{5ED4642C-3546-48C8-AB44-3C5E0EF96931}"/>
          </ac:picMkLst>
        </pc:picChg>
      </pc:sldChg>
      <pc:sldChg chg="addSp modSp new mod">
        <pc:chgData name="서찬웅" userId="f4d16264-32a7-4a3a-ab7b-0bda52d16f0a" providerId="ADAL" clId="{4A57479C-82C5-4DD6-8A88-BE0324FABA7F}" dt="2020-10-14T20:11:03.869" v="28872" actId="1076"/>
        <pc:sldMkLst>
          <pc:docMk/>
          <pc:sldMk cId="889137876" sldId="300"/>
        </pc:sldMkLst>
        <pc:spChg chg="mod">
          <ac:chgData name="서찬웅" userId="f4d16264-32a7-4a3a-ab7b-0bda52d16f0a" providerId="ADAL" clId="{4A57479C-82C5-4DD6-8A88-BE0324FABA7F}" dt="2020-10-14T20:07:56.452" v="28441"/>
          <ac:spMkLst>
            <pc:docMk/>
            <pc:sldMk cId="889137876" sldId="300"/>
            <ac:spMk id="2" creationId="{055CF3B8-ECD1-4F7C-A18E-6BD083C094EE}"/>
          </ac:spMkLst>
        </pc:spChg>
        <pc:spChg chg="mod">
          <ac:chgData name="서찬웅" userId="f4d16264-32a7-4a3a-ab7b-0bda52d16f0a" providerId="ADAL" clId="{4A57479C-82C5-4DD6-8A88-BE0324FABA7F}" dt="2020-10-14T20:09:26.895" v="28862" actId="20577"/>
          <ac:spMkLst>
            <pc:docMk/>
            <pc:sldMk cId="889137876" sldId="300"/>
            <ac:spMk id="4" creationId="{47F27D79-55E8-42D0-B627-91E40D973508}"/>
          </ac:spMkLst>
        </pc:spChg>
        <pc:picChg chg="add mod">
          <ac:chgData name="서찬웅" userId="f4d16264-32a7-4a3a-ab7b-0bda52d16f0a" providerId="ADAL" clId="{4A57479C-82C5-4DD6-8A88-BE0324FABA7F}" dt="2020-10-14T20:11:02.989" v="28871" actId="1076"/>
          <ac:picMkLst>
            <pc:docMk/>
            <pc:sldMk cId="889137876" sldId="300"/>
            <ac:picMk id="7" creationId="{094DFFD9-4B11-46B5-9DEB-779C4A902819}"/>
          </ac:picMkLst>
        </pc:picChg>
        <pc:picChg chg="add mod">
          <ac:chgData name="서찬웅" userId="f4d16264-32a7-4a3a-ab7b-0bda52d16f0a" providerId="ADAL" clId="{4A57479C-82C5-4DD6-8A88-BE0324FABA7F}" dt="2020-10-14T20:11:03.869" v="28872" actId="1076"/>
          <ac:picMkLst>
            <pc:docMk/>
            <pc:sldMk cId="889137876" sldId="300"/>
            <ac:picMk id="9" creationId="{7BAD1DDA-B25D-45C7-A698-70ACB18CD958}"/>
          </ac:picMkLst>
        </pc:picChg>
      </pc:sldChg>
      <pc:sldChg chg="addSp modSp new mod">
        <pc:chgData name="서찬웅" userId="f4d16264-32a7-4a3a-ab7b-0bda52d16f0a" providerId="ADAL" clId="{4A57479C-82C5-4DD6-8A88-BE0324FABA7F}" dt="2020-10-14T20:14:06.248" v="29211" actId="1076"/>
        <pc:sldMkLst>
          <pc:docMk/>
          <pc:sldMk cId="3809237183" sldId="301"/>
        </pc:sldMkLst>
        <pc:spChg chg="mod">
          <ac:chgData name="서찬웅" userId="f4d16264-32a7-4a3a-ab7b-0bda52d16f0a" providerId="ADAL" clId="{4A57479C-82C5-4DD6-8A88-BE0324FABA7F}" dt="2020-10-14T20:11:43.629" v="28874"/>
          <ac:spMkLst>
            <pc:docMk/>
            <pc:sldMk cId="3809237183" sldId="301"/>
            <ac:spMk id="2" creationId="{884C7B3D-C4E4-45AA-878F-431646797446}"/>
          </ac:spMkLst>
        </pc:spChg>
        <pc:spChg chg="mod">
          <ac:chgData name="서찬웅" userId="f4d16264-32a7-4a3a-ab7b-0bda52d16f0a" providerId="ADAL" clId="{4A57479C-82C5-4DD6-8A88-BE0324FABA7F}" dt="2020-10-14T20:13:52.521" v="29206" actId="20577"/>
          <ac:spMkLst>
            <pc:docMk/>
            <pc:sldMk cId="3809237183" sldId="301"/>
            <ac:spMk id="4" creationId="{DBCDC0BC-170E-4926-B8F5-789692D35069}"/>
          </ac:spMkLst>
        </pc:spChg>
        <pc:picChg chg="add mod">
          <ac:chgData name="서찬웅" userId="f4d16264-32a7-4a3a-ab7b-0bda52d16f0a" providerId="ADAL" clId="{4A57479C-82C5-4DD6-8A88-BE0324FABA7F}" dt="2020-10-14T20:13:54.767" v="29207" actId="1076"/>
          <ac:picMkLst>
            <pc:docMk/>
            <pc:sldMk cId="3809237183" sldId="301"/>
            <ac:picMk id="7" creationId="{98B6929B-245E-45D1-A615-440221303BE4}"/>
          </ac:picMkLst>
        </pc:picChg>
        <pc:picChg chg="add mod">
          <ac:chgData name="서찬웅" userId="f4d16264-32a7-4a3a-ab7b-0bda52d16f0a" providerId="ADAL" clId="{4A57479C-82C5-4DD6-8A88-BE0324FABA7F}" dt="2020-10-14T20:14:06.248" v="29211" actId="1076"/>
          <ac:picMkLst>
            <pc:docMk/>
            <pc:sldMk cId="3809237183" sldId="301"/>
            <ac:picMk id="9" creationId="{6B45437E-1E7F-4C20-8AC9-35A6A09702B0}"/>
          </ac:picMkLst>
        </pc:picChg>
      </pc:sldChg>
      <pc:sldChg chg="addSp delSp modSp add mod">
        <pc:chgData name="서찬웅" userId="f4d16264-32a7-4a3a-ab7b-0bda52d16f0a" providerId="ADAL" clId="{4A57479C-82C5-4DD6-8A88-BE0324FABA7F}" dt="2020-10-14T20:18:56.612" v="29425" actId="1076"/>
        <pc:sldMkLst>
          <pc:docMk/>
          <pc:sldMk cId="2409524289" sldId="302"/>
        </pc:sldMkLst>
        <pc:spChg chg="mod">
          <ac:chgData name="서찬웅" userId="f4d16264-32a7-4a3a-ab7b-0bda52d16f0a" providerId="ADAL" clId="{4A57479C-82C5-4DD6-8A88-BE0324FABA7F}" dt="2020-10-14T20:18:54.192" v="29424" actId="6549"/>
          <ac:spMkLst>
            <pc:docMk/>
            <pc:sldMk cId="2409524289" sldId="302"/>
            <ac:spMk id="4" creationId="{DBCDC0BC-170E-4926-B8F5-789692D35069}"/>
          </ac:spMkLst>
        </pc:spChg>
        <pc:picChg chg="del">
          <ac:chgData name="서찬웅" userId="f4d16264-32a7-4a3a-ab7b-0bda52d16f0a" providerId="ADAL" clId="{4A57479C-82C5-4DD6-8A88-BE0324FABA7F}" dt="2020-10-14T20:16:56.271" v="29213" actId="478"/>
          <ac:picMkLst>
            <pc:docMk/>
            <pc:sldMk cId="2409524289" sldId="302"/>
            <ac:picMk id="7" creationId="{98B6929B-245E-45D1-A615-440221303BE4}"/>
          </ac:picMkLst>
        </pc:picChg>
        <pc:picChg chg="add mod">
          <ac:chgData name="서찬웅" userId="f4d16264-32a7-4a3a-ab7b-0bda52d16f0a" providerId="ADAL" clId="{4A57479C-82C5-4DD6-8A88-BE0324FABA7F}" dt="2020-10-14T20:18:52.881" v="29423" actId="1076"/>
          <ac:picMkLst>
            <pc:docMk/>
            <pc:sldMk cId="2409524289" sldId="302"/>
            <ac:picMk id="8" creationId="{53995211-4728-43D2-BA0F-3D9E8B7B81AC}"/>
          </ac:picMkLst>
        </pc:picChg>
        <pc:picChg chg="del">
          <ac:chgData name="서찬웅" userId="f4d16264-32a7-4a3a-ab7b-0bda52d16f0a" providerId="ADAL" clId="{4A57479C-82C5-4DD6-8A88-BE0324FABA7F}" dt="2020-10-14T20:16:56.702" v="29214" actId="478"/>
          <ac:picMkLst>
            <pc:docMk/>
            <pc:sldMk cId="2409524289" sldId="302"/>
            <ac:picMk id="9" creationId="{6B45437E-1E7F-4C20-8AC9-35A6A09702B0}"/>
          </ac:picMkLst>
        </pc:picChg>
        <pc:picChg chg="add mod">
          <ac:chgData name="서찬웅" userId="f4d16264-32a7-4a3a-ab7b-0bda52d16f0a" providerId="ADAL" clId="{4A57479C-82C5-4DD6-8A88-BE0324FABA7F}" dt="2020-10-14T20:18:56.612" v="29425" actId="1076"/>
          <ac:picMkLst>
            <pc:docMk/>
            <pc:sldMk cId="2409524289" sldId="302"/>
            <ac:picMk id="11" creationId="{774C0AE9-C2C3-471A-8517-AF1BCC9DDDE4}"/>
          </ac:picMkLst>
        </pc:picChg>
      </pc:sldChg>
      <pc:sldChg chg="addSp delSp modSp new mod">
        <pc:chgData name="서찬웅" userId="f4d16264-32a7-4a3a-ab7b-0bda52d16f0a" providerId="ADAL" clId="{4A57479C-82C5-4DD6-8A88-BE0324FABA7F}" dt="2020-10-14T20:49:01.892" v="29829" actId="1076"/>
        <pc:sldMkLst>
          <pc:docMk/>
          <pc:sldMk cId="3353885823" sldId="303"/>
        </pc:sldMkLst>
        <pc:spChg chg="mod">
          <ac:chgData name="서찬웅" userId="f4d16264-32a7-4a3a-ab7b-0bda52d16f0a" providerId="ADAL" clId="{4A57479C-82C5-4DD6-8A88-BE0324FABA7F}" dt="2020-10-14T20:20:13.968" v="29440" actId="20577"/>
          <ac:spMkLst>
            <pc:docMk/>
            <pc:sldMk cId="3353885823" sldId="303"/>
            <ac:spMk id="2" creationId="{40E6D440-7B9F-4BD2-A9A2-1BA91983DF9C}"/>
          </ac:spMkLst>
        </pc:spChg>
        <pc:spChg chg="mod">
          <ac:chgData name="서찬웅" userId="f4d16264-32a7-4a3a-ab7b-0bda52d16f0a" providerId="ADAL" clId="{4A57479C-82C5-4DD6-8A88-BE0324FABA7F}" dt="2020-10-14T20:21:22.893" v="29814" actId="20577"/>
          <ac:spMkLst>
            <pc:docMk/>
            <pc:sldMk cId="3353885823" sldId="303"/>
            <ac:spMk id="4" creationId="{0AA463B5-355C-4709-8AF8-9BE63A3D7A54}"/>
          </ac:spMkLst>
        </pc:spChg>
        <pc:picChg chg="add del mod">
          <ac:chgData name="서찬웅" userId="f4d16264-32a7-4a3a-ab7b-0bda52d16f0a" providerId="ADAL" clId="{4A57479C-82C5-4DD6-8A88-BE0324FABA7F}" dt="2020-10-14T20:48:35.716" v="29820" actId="478"/>
          <ac:picMkLst>
            <pc:docMk/>
            <pc:sldMk cId="3353885823" sldId="303"/>
            <ac:picMk id="7" creationId="{CB858EB0-AA58-4703-A6BE-7659B9B16067}"/>
          </ac:picMkLst>
        </pc:picChg>
        <pc:picChg chg="add mod">
          <ac:chgData name="서찬웅" userId="f4d16264-32a7-4a3a-ab7b-0bda52d16f0a" providerId="ADAL" clId="{4A57479C-82C5-4DD6-8A88-BE0324FABA7F}" dt="2020-10-14T20:48:40.473" v="29824" actId="1076"/>
          <ac:picMkLst>
            <pc:docMk/>
            <pc:sldMk cId="3353885823" sldId="303"/>
            <ac:picMk id="9" creationId="{14C9B57D-5373-433D-A20C-FE55A15892DA}"/>
          </ac:picMkLst>
        </pc:picChg>
        <pc:picChg chg="add mod">
          <ac:chgData name="서찬웅" userId="f4d16264-32a7-4a3a-ab7b-0bda52d16f0a" providerId="ADAL" clId="{4A57479C-82C5-4DD6-8A88-BE0324FABA7F}" dt="2020-10-14T20:49:01.892" v="29829" actId="1076"/>
          <ac:picMkLst>
            <pc:docMk/>
            <pc:sldMk cId="3353885823" sldId="303"/>
            <ac:picMk id="11" creationId="{02A858DD-E390-4311-BC3C-BEC8C2569654}"/>
          </ac:picMkLst>
        </pc:picChg>
      </pc:sldChg>
      <pc:sldChg chg="addSp delSp modSp new mod">
        <pc:chgData name="서찬웅" userId="f4d16264-32a7-4a3a-ab7b-0bda52d16f0a" providerId="ADAL" clId="{4A57479C-82C5-4DD6-8A88-BE0324FABA7F}" dt="2020-10-14T21:19:38.287" v="30031" actId="22"/>
        <pc:sldMkLst>
          <pc:docMk/>
          <pc:sldMk cId="1829797754" sldId="304"/>
        </pc:sldMkLst>
        <pc:spChg chg="mod">
          <ac:chgData name="서찬웅" userId="f4d16264-32a7-4a3a-ab7b-0bda52d16f0a" providerId="ADAL" clId="{4A57479C-82C5-4DD6-8A88-BE0324FABA7F}" dt="2020-10-14T21:17:27.092" v="29848"/>
          <ac:spMkLst>
            <pc:docMk/>
            <pc:sldMk cId="1829797754" sldId="304"/>
            <ac:spMk id="2" creationId="{0C684ECD-DEDE-4F5F-8DD0-E4361659D7CB}"/>
          </ac:spMkLst>
        </pc:spChg>
        <pc:spChg chg="mod">
          <ac:chgData name="서찬웅" userId="f4d16264-32a7-4a3a-ab7b-0bda52d16f0a" providerId="ADAL" clId="{4A57479C-82C5-4DD6-8A88-BE0324FABA7F}" dt="2020-10-14T21:17:53.801" v="30019" actId="20577"/>
          <ac:spMkLst>
            <pc:docMk/>
            <pc:sldMk cId="1829797754" sldId="304"/>
            <ac:spMk id="4" creationId="{B2365764-F841-4F14-B436-BF3B882A4609}"/>
          </ac:spMkLst>
        </pc:spChg>
        <pc:picChg chg="add mod">
          <ac:chgData name="서찬웅" userId="f4d16264-32a7-4a3a-ab7b-0bda52d16f0a" providerId="ADAL" clId="{4A57479C-82C5-4DD6-8A88-BE0324FABA7F}" dt="2020-10-14T21:18:26.302" v="30022" actId="1076"/>
          <ac:picMkLst>
            <pc:docMk/>
            <pc:sldMk cId="1829797754" sldId="304"/>
            <ac:picMk id="7" creationId="{9C3A2A65-CFCE-41DA-BB2E-170D6FD05583}"/>
          </ac:picMkLst>
        </pc:picChg>
        <pc:picChg chg="add mod">
          <ac:chgData name="서찬웅" userId="f4d16264-32a7-4a3a-ab7b-0bda52d16f0a" providerId="ADAL" clId="{4A57479C-82C5-4DD6-8A88-BE0324FABA7F}" dt="2020-10-14T21:18:31.120" v="30027" actId="1076"/>
          <ac:picMkLst>
            <pc:docMk/>
            <pc:sldMk cId="1829797754" sldId="304"/>
            <ac:picMk id="9" creationId="{D48326F2-DECD-4DBE-A673-1083A2D7A804}"/>
          </ac:picMkLst>
        </pc:picChg>
        <pc:picChg chg="add mod">
          <ac:chgData name="서찬웅" userId="f4d16264-32a7-4a3a-ab7b-0bda52d16f0a" providerId="ADAL" clId="{4A57479C-82C5-4DD6-8A88-BE0324FABA7F}" dt="2020-10-14T21:18:44.968" v="30029" actId="1076"/>
          <ac:picMkLst>
            <pc:docMk/>
            <pc:sldMk cId="1829797754" sldId="304"/>
            <ac:picMk id="11" creationId="{92FA47D6-E30A-4A99-852B-719A894D13A6}"/>
          </ac:picMkLst>
        </pc:picChg>
        <pc:picChg chg="add del">
          <ac:chgData name="서찬웅" userId="f4d16264-32a7-4a3a-ab7b-0bda52d16f0a" providerId="ADAL" clId="{4A57479C-82C5-4DD6-8A88-BE0324FABA7F}" dt="2020-10-14T21:19:38.287" v="30031" actId="22"/>
          <ac:picMkLst>
            <pc:docMk/>
            <pc:sldMk cId="1829797754" sldId="304"/>
            <ac:picMk id="13" creationId="{E2944C44-1E23-450F-8A2D-24E8F45CDAAC}"/>
          </ac:picMkLst>
        </pc:picChg>
      </pc:sldChg>
      <pc:sldChg chg="addSp delSp modSp add mod">
        <pc:chgData name="서찬웅" userId="f4d16264-32a7-4a3a-ab7b-0bda52d16f0a" providerId="ADAL" clId="{4A57479C-82C5-4DD6-8A88-BE0324FABA7F}" dt="2020-10-14T21:19:50.275" v="30036" actId="1076"/>
        <pc:sldMkLst>
          <pc:docMk/>
          <pc:sldMk cId="388817586" sldId="305"/>
        </pc:sldMkLst>
        <pc:picChg chg="del">
          <ac:chgData name="서찬웅" userId="f4d16264-32a7-4a3a-ab7b-0bda52d16f0a" providerId="ADAL" clId="{4A57479C-82C5-4DD6-8A88-BE0324FABA7F}" dt="2020-10-14T21:19:41.079" v="30033" actId="478"/>
          <ac:picMkLst>
            <pc:docMk/>
            <pc:sldMk cId="388817586" sldId="305"/>
            <ac:picMk id="7" creationId="{9C3A2A65-CFCE-41DA-BB2E-170D6FD05583}"/>
          </ac:picMkLst>
        </pc:picChg>
        <pc:picChg chg="add mod">
          <ac:chgData name="서찬웅" userId="f4d16264-32a7-4a3a-ab7b-0bda52d16f0a" providerId="ADAL" clId="{4A57479C-82C5-4DD6-8A88-BE0324FABA7F}" dt="2020-10-14T21:19:50.275" v="30036" actId="1076"/>
          <ac:picMkLst>
            <pc:docMk/>
            <pc:sldMk cId="388817586" sldId="305"/>
            <ac:picMk id="8" creationId="{EA256B29-7FF2-42F3-A296-C35B19DF55FC}"/>
          </ac:picMkLst>
        </pc:picChg>
        <pc:picChg chg="del">
          <ac:chgData name="서찬웅" userId="f4d16264-32a7-4a3a-ab7b-0bda52d16f0a" providerId="ADAL" clId="{4A57479C-82C5-4DD6-8A88-BE0324FABA7F}" dt="2020-10-14T21:19:41.797" v="30034" actId="478"/>
          <ac:picMkLst>
            <pc:docMk/>
            <pc:sldMk cId="388817586" sldId="305"/>
            <ac:picMk id="9" creationId="{D48326F2-DECD-4DBE-A673-1083A2D7A804}"/>
          </ac:picMkLst>
        </pc:picChg>
      </pc:sldChg>
      <pc:sldChg chg="modSp new mod">
        <pc:chgData name="서찬웅" userId="f4d16264-32a7-4a3a-ab7b-0bda52d16f0a" providerId="ADAL" clId="{4A57479C-82C5-4DD6-8A88-BE0324FABA7F}" dt="2020-10-19T04:43:48.084" v="30352" actId="20577"/>
        <pc:sldMkLst>
          <pc:docMk/>
          <pc:sldMk cId="1983338158" sldId="306"/>
        </pc:sldMkLst>
        <pc:spChg chg="mod">
          <ac:chgData name="서찬웅" userId="f4d16264-32a7-4a3a-ab7b-0bda52d16f0a" providerId="ADAL" clId="{4A57479C-82C5-4DD6-8A88-BE0324FABA7F}" dt="2020-10-19T04:41:52.330" v="30066"/>
          <ac:spMkLst>
            <pc:docMk/>
            <pc:sldMk cId="1983338158" sldId="306"/>
            <ac:spMk id="2" creationId="{A2551375-353B-48A6-8DAD-03FB87E06B38}"/>
          </ac:spMkLst>
        </pc:spChg>
        <pc:spChg chg="mod">
          <ac:chgData name="서찬웅" userId="f4d16264-32a7-4a3a-ab7b-0bda52d16f0a" providerId="ADAL" clId="{4A57479C-82C5-4DD6-8A88-BE0324FABA7F}" dt="2020-10-19T04:43:48.084" v="30352" actId="20577"/>
          <ac:spMkLst>
            <pc:docMk/>
            <pc:sldMk cId="1983338158" sldId="306"/>
            <ac:spMk id="4" creationId="{D25EA11A-F534-418A-9F97-56C8EFC43C94}"/>
          </ac:spMkLst>
        </pc:spChg>
      </pc:sldChg>
      <pc:sldChg chg="modSp new mod">
        <pc:chgData name="서찬웅" userId="f4d16264-32a7-4a3a-ab7b-0bda52d16f0a" providerId="ADAL" clId="{4A57479C-82C5-4DD6-8A88-BE0324FABA7F}" dt="2020-10-19T04:46:32.982" v="30852" actId="20577"/>
        <pc:sldMkLst>
          <pc:docMk/>
          <pc:sldMk cId="122474976" sldId="307"/>
        </pc:sldMkLst>
        <pc:spChg chg="mod">
          <ac:chgData name="서찬웅" userId="f4d16264-32a7-4a3a-ab7b-0bda52d16f0a" providerId="ADAL" clId="{4A57479C-82C5-4DD6-8A88-BE0324FABA7F}" dt="2020-10-19T04:44:11.962" v="30385"/>
          <ac:spMkLst>
            <pc:docMk/>
            <pc:sldMk cId="122474976" sldId="307"/>
            <ac:spMk id="2" creationId="{17A927A0-F24C-40BA-85BB-7718D55178CC}"/>
          </ac:spMkLst>
        </pc:spChg>
        <pc:spChg chg="mod">
          <ac:chgData name="서찬웅" userId="f4d16264-32a7-4a3a-ab7b-0bda52d16f0a" providerId="ADAL" clId="{4A57479C-82C5-4DD6-8A88-BE0324FABA7F}" dt="2020-10-19T04:46:32.982" v="30852" actId="20577"/>
          <ac:spMkLst>
            <pc:docMk/>
            <pc:sldMk cId="122474976" sldId="307"/>
            <ac:spMk id="4" creationId="{65C07262-CDB8-4B81-9B28-DAC916EB4DAD}"/>
          </ac:spMkLst>
        </pc:spChg>
      </pc:sldChg>
      <pc:sldChg chg="addSp modSp new mod">
        <pc:chgData name="서찬웅" userId="f4d16264-32a7-4a3a-ab7b-0bda52d16f0a" providerId="ADAL" clId="{4A57479C-82C5-4DD6-8A88-BE0324FABA7F}" dt="2020-10-19T04:50:02.979" v="31270" actId="20577"/>
        <pc:sldMkLst>
          <pc:docMk/>
          <pc:sldMk cId="1376449947" sldId="308"/>
        </pc:sldMkLst>
        <pc:spChg chg="mod">
          <ac:chgData name="서찬웅" userId="f4d16264-32a7-4a3a-ab7b-0bda52d16f0a" providerId="ADAL" clId="{4A57479C-82C5-4DD6-8A88-BE0324FABA7F}" dt="2020-10-19T04:47:11.646" v="30862" actId="20577"/>
          <ac:spMkLst>
            <pc:docMk/>
            <pc:sldMk cId="1376449947" sldId="308"/>
            <ac:spMk id="2" creationId="{9828E7EF-AA12-488B-94AE-B688071E9E7B}"/>
          </ac:spMkLst>
        </pc:spChg>
        <pc:spChg chg="mod">
          <ac:chgData name="서찬웅" userId="f4d16264-32a7-4a3a-ab7b-0bda52d16f0a" providerId="ADAL" clId="{4A57479C-82C5-4DD6-8A88-BE0324FABA7F}" dt="2020-10-19T04:50:02.979" v="31270" actId="20577"/>
          <ac:spMkLst>
            <pc:docMk/>
            <pc:sldMk cId="1376449947" sldId="308"/>
            <ac:spMk id="4" creationId="{C21D954F-621F-43F0-B3F3-EEDB7E6961D7}"/>
          </ac:spMkLst>
        </pc:spChg>
        <pc:picChg chg="add mod">
          <ac:chgData name="서찬웅" userId="f4d16264-32a7-4a3a-ab7b-0bda52d16f0a" providerId="ADAL" clId="{4A57479C-82C5-4DD6-8A88-BE0324FABA7F}" dt="2020-10-19T04:49:25.808" v="31095" actId="1076"/>
          <ac:picMkLst>
            <pc:docMk/>
            <pc:sldMk cId="1376449947" sldId="308"/>
            <ac:picMk id="7" creationId="{76904550-EE44-4C64-B91A-979B291FEEBC}"/>
          </ac:picMkLst>
        </pc:picChg>
      </pc:sldChg>
    </pc:docChg>
  </pc:docChgLst>
  <pc:docChgLst>
    <pc:chgData name="서찬웅" userId="S::genlux@o365.yonsei.ac.kr::f4d16264-32a7-4a3a-ab7b-0bda52d16f0a" providerId="AD" clId="Web-{3BFFCDF5-9FA8-A0DC-610D-13F91C5DCAF0}"/>
    <pc:docChg chg="modSld">
      <pc:chgData name="서찬웅" userId="S::genlux@o365.yonsei.ac.kr::f4d16264-32a7-4a3a-ab7b-0bda52d16f0a" providerId="AD" clId="Web-{3BFFCDF5-9FA8-A0DC-610D-13F91C5DCAF0}" dt="2020-10-08T00:14:36.819" v="32" actId="20577"/>
      <pc:docMkLst>
        <pc:docMk/>
      </pc:docMkLst>
      <pc:sldChg chg="addSp delSp modSp">
        <pc:chgData name="서찬웅" userId="S::genlux@o365.yonsei.ac.kr::f4d16264-32a7-4a3a-ab7b-0bda52d16f0a" providerId="AD" clId="Web-{3BFFCDF5-9FA8-A0DC-610D-13F91C5DCAF0}" dt="2020-10-08T00:14:36.819" v="31" actId="20577"/>
        <pc:sldMkLst>
          <pc:docMk/>
          <pc:sldMk cId="399455983" sldId="262"/>
        </pc:sldMkLst>
        <pc:spChg chg="add del mod">
          <ac:chgData name="서찬웅" userId="S::genlux@o365.yonsei.ac.kr::f4d16264-32a7-4a3a-ab7b-0bda52d16f0a" providerId="AD" clId="Web-{3BFFCDF5-9FA8-A0DC-610D-13F91C5DCAF0}" dt="2020-10-08T00:14:05.318" v="15"/>
          <ac:spMkLst>
            <pc:docMk/>
            <pc:sldMk cId="399455983" sldId="262"/>
            <ac:spMk id="6" creationId="{CF6D8320-89EB-41DB-BB9B-197D5A42CEC8}"/>
          </ac:spMkLst>
        </pc:spChg>
        <pc:spChg chg="add del">
          <ac:chgData name="서찬웅" userId="S::genlux@o365.yonsei.ac.kr::f4d16264-32a7-4a3a-ab7b-0bda52d16f0a" providerId="AD" clId="Web-{3BFFCDF5-9FA8-A0DC-610D-13F91C5DCAF0}" dt="2020-10-08T00:13:57.740" v="5"/>
          <ac:spMkLst>
            <pc:docMk/>
            <pc:sldMk cId="399455983" sldId="262"/>
            <ac:spMk id="8" creationId="{37BD7797-406E-4740-ABE3-808B89D908FE}"/>
          </ac:spMkLst>
        </pc:spChg>
        <pc:spChg chg="add del mod">
          <ac:chgData name="서찬웅" userId="S::genlux@o365.yonsei.ac.kr::f4d16264-32a7-4a3a-ab7b-0bda52d16f0a" providerId="AD" clId="Web-{3BFFCDF5-9FA8-A0DC-610D-13F91C5DCAF0}" dt="2020-10-08T00:13:55.943" v="4"/>
          <ac:spMkLst>
            <pc:docMk/>
            <pc:sldMk cId="399455983" sldId="262"/>
            <ac:spMk id="9" creationId="{4B57EA78-E664-4AD5-8C24-617E30353345}"/>
          </ac:spMkLst>
        </pc:spChg>
        <pc:spChg chg="add mod">
          <ac:chgData name="서찬웅" userId="S::genlux@o365.yonsei.ac.kr::f4d16264-32a7-4a3a-ab7b-0bda52d16f0a" providerId="AD" clId="Web-{3BFFCDF5-9FA8-A0DC-610D-13F91C5DCAF0}" dt="2020-10-08T00:14:36.819" v="31" actId="20577"/>
          <ac:spMkLst>
            <pc:docMk/>
            <pc:sldMk cId="399455983" sldId="262"/>
            <ac:spMk id="10" creationId="{9F124435-13DE-419C-BB35-5763582B8CDF}"/>
          </ac:spMkLst>
        </pc:spChg>
      </pc:sldChg>
    </pc:docChg>
  </pc:docChgLst>
  <pc:docChgLst>
    <pc:chgData name="서찬웅" userId="f4d16264-32a7-4a3a-ab7b-0bda52d16f0a" providerId="ADAL" clId="{9C008EDD-AAE3-414F-8435-70C5EBD0A0CA}"/>
    <pc:docChg chg="undo custSel addSld delSld modSld">
      <pc:chgData name="서찬웅" userId="f4d16264-32a7-4a3a-ab7b-0bda52d16f0a" providerId="ADAL" clId="{9C008EDD-AAE3-414F-8435-70C5EBD0A0CA}" dt="2018-12-29T00:07:27.587" v="7646" actId="1076"/>
      <pc:docMkLst>
        <pc:docMk/>
      </pc:docMkLst>
      <pc:sldChg chg="addSp modSp">
        <pc:chgData name="서찬웅" userId="f4d16264-32a7-4a3a-ab7b-0bda52d16f0a" providerId="ADAL" clId="{9C008EDD-AAE3-414F-8435-70C5EBD0A0CA}" dt="2018-12-28T17:37:50.509" v="988" actId="20577"/>
        <pc:sldMkLst>
          <pc:docMk/>
          <pc:sldMk cId="2846631782" sldId="256"/>
        </pc:sldMkLst>
        <pc:spChg chg="mod">
          <ac:chgData name="서찬웅" userId="f4d16264-32a7-4a3a-ab7b-0bda52d16f0a" providerId="ADAL" clId="{9C008EDD-AAE3-414F-8435-70C5EBD0A0CA}" dt="2018-12-28T17:29:00.015" v="127" actId="20577"/>
          <ac:spMkLst>
            <pc:docMk/>
            <pc:sldMk cId="2846631782" sldId="256"/>
            <ac:spMk id="4" creationId="{74E51ACA-F2D1-4CF9-B220-262472AD9447}"/>
          </ac:spMkLst>
        </pc:spChg>
        <pc:spChg chg="mod">
          <ac:chgData name="서찬웅" userId="f4d16264-32a7-4a3a-ab7b-0bda52d16f0a" providerId="ADAL" clId="{9C008EDD-AAE3-414F-8435-70C5EBD0A0CA}" dt="2018-12-28T17:37:50.509" v="988" actId="20577"/>
          <ac:spMkLst>
            <pc:docMk/>
            <pc:sldMk cId="2846631782" sldId="256"/>
            <ac:spMk id="6" creationId="{27FA2169-FC44-4DB4-A744-28E773C4CDF3}"/>
          </ac:spMkLst>
        </pc:spChg>
        <pc:picChg chg="add mod">
          <ac:chgData name="서찬웅" userId="f4d16264-32a7-4a3a-ab7b-0bda52d16f0a" providerId="ADAL" clId="{9C008EDD-AAE3-414F-8435-70C5EBD0A0CA}" dt="2018-12-28T17:36:48.924" v="666" actId="1076"/>
          <ac:picMkLst>
            <pc:docMk/>
            <pc:sldMk cId="2846631782" sldId="256"/>
            <ac:picMk id="2" creationId="{C0521447-9215-454D-AA34-85CCCF56A814}"/>
          </ac:picMkLst>
        </pc:picChg>
      </pc:sldChg>
      <pc:sldChg chg="modSp">
        <pc:chgData name="서찬웅" userId="f4d16264-32a7-4a3a-ab7b-0bda52d16f0a" providerId="ADAL" clId="{9C008EDD-AAE3-414F-8435-70C5EBD0A0CA}" dt="2018-12-28T17:28:24.580" v="97" actId="20577"/>
        <pc:sldMkLst>
          <pc:docMk/>
          <pc:sldMk cId="3550044925" sldId="257"/>
        </pc:sldMkLst>
        <pc:spChg chg="mod">
          <ac:chgData name="서찬웅" userId="f4d16264-32a7-4a3a-ab7b-0bda52d16f0a" providerId="ADAL" clId="{9C008EDD-AAE3-414F-8435-70C5EBD0A0CA}" dt="2018-12-28T17:28:08.248" v="45"/>
          <ac:spMkLst>
            <pc:docMk/>
            <pc:sldMk cId="3550044925" sldId="257"/>
            <ac:spMk id="6" creationId="{006D2752-AA97-4D61-90AF-330C853DDD25}"/>
          </ac:spMkLst>
        </pc:spChg>
        <pc:spChg chg="mod">
          <ac:chgData name="서찬웅" userId="f4d16264-32a7-4a3a-ab7b-0bda52d16f0a" providerId="ADAL" clId="{9C008EDD-AAE3-414F-8435-70C5EBD0A0CA}" dt="2018-12-28T17:28:24.580" v="97" actId="20577"/>
          <ac:spMkLst>
            <pc:docMk/>
            <pc:sldMk cId="3550044925" sldId="257"/>
            <ac:spMk id="7" creationId="{6E765AAA-58F5-46AB-BB25-7835244A199C}"/>
          </ac:spMkLst>
        </pc:spChg>
      </pc:sldChg>
      <pc:sldChg chg="del">
        <pc:chgData name="서찬웅" userId="f4d16264-32a7-4a3a-ab7b-0bda52d16f0a" providerId="ADAL" clId="{9C008EDD-AAE3-414F-8435-70C5EBD0A0CA}" dt="2018-12-28T17:38:13.884" v="989" actId="2696"/>
        <pc:sldMkLst>
          <pc:docMk/>
          <pc:sldMk cId="247143600" sldId="258"/>
        </pc:sldMkLst>
      </pc:sldChg>
      <pc:sldChg chg="addSp modSp add">
        <pc:chgData name="서찬웅" userId="f4d16264-32a7-4a3a-ab7b-0bda52d16f0a" providerId="ADAL" clId="{9C008EDD-AAE3-414F-8435-70C5EBD0A0CA}" dt="2018-12-28T17:45:52.102" v="1826" actId="1076"/>
        <pc:sldMkLst>
          <pc:docMk/>
          <pc:sldMk cId="2328069052" sldId="258"/>
        </pc:sldMkLst>
        <pc:spChg chg="mod">
          <ac:chgData name="서찬웅" userId="f4d16264-32a7-4a3a-ab7b-0bda52d16f0a" providerId="ADAL" clId="{9C008EDD-AAE3-414F-8435-70C5EBD0A0CA}" dt="2018-12-28T17:38:28.522" v="1014"/>
          <ac:spMkLst>
            <pc:docMk/>
            <pc:sldMk cId="2328069052" sldId="258"/>
            <ac:spMk id="2" creationId="{3E3297BC-747E-4EBF-8C72-8F68173F2470}"/>
          </ac:spMkLst>
        </pc:spChg>
        <pc:spChg chg="mod">
          <ac:chgData name="서찬웅" userId="f4d16264-32a7-4a3a-ab7b-0bda52d16f0a" providerId="ADAL" clId="{9C008EDD-AAE3-414F-8435-70C5EBD0A0CA}" dt="2018-12-28T17:45:20.297" v="1822" actId="20577"/>
          <ac:spMkLst>
            <pc:docMk/>
            <pc:sldMk cId="2328069052" sldId="258"/>
            <ac:spMk id="4" creationId="{CA193485-E02E-4665-A341-64CAD06AFBE1}"/>
          </ac:spMkLst>
        </pc:spChg>
        <pc:picChg chg="add mod">
          <ac:chgData name="서찬웅" userId="f4d16264-32a7-4a3a-ab7b-0bda52d16f0a" providerId="ADAL" clId="{9C008EDD-AAE3-414F-8435-70C5EBD0A0CA}" dt="2018-12-28T17:45:52.102" v="1826" actId="1076"/>
          <ac:picMkLst>
            <pc:docMk/>
            <pc:sldMk cId="2328069052" sldId="258"/>
            <ac:picMk id="6" creationId="{656E5273-85ED-44FD-ABE6-BF4CB3991BCB}"/>
          </ac:picMkLst>
        </pc:picChg>
      </pc:sldChg>
      <pc:sldChg chg="addSp delSp modSp add">
        <pc:chgData name="서찬웅" userId="f4d16264-32a7-4a3a-ab7b-0bda52d16f0a" providerId="ADAL" clId="{9C008EDD-AAE3-414F-8435-70C5EBD0A0CA}" dt="2018-12-28T17:53:45.018" v="2775" actId="1076"/>
        <pc:sldMkLst>
          <pc:docMk/>
          <pc:sldMk cId="771490636" sldId="259"/>
        </pc:sldMkLst>
        <pc:spChg chg="mod">
          <ac:chgData name="서찬웅" userId="f4d16264-32a7-4a3a-ab7b-0bda52d16f0a" providerId="ADAL" clId="{9C008EDD-AAE3-414F-8435-70C5EBD0A0CA}" dt="2018-12-28T17:46:23.742" v="1851"/>
          <ac:spMkLst>
            <pc:docMk/>
            <pc:sldMk cId="771490636" sldId="259"/>
            <ac:spMk id="2" creationId="{D1A61728-B98B-4CA5-9C24-F332E62B7457}"/>
          </ac:spMkLst>
        </pc:spChg>
        <pc:spChg chg="mod">
          <ac:chgData name="서찬웅" userId="f4d16264-32a7-4a3a-ab7b-0bda52d16f0a" providerId="ADAL" clId="{9C008EDD-AAE3-414F-8435-70C5EBD0A0CA}" dt="2018-12-28T17:50:21.269" v="2766" actId="20577"/>
          <ac:spMkLst>
            <pc:docMk/>
            <pc:sldMk cId="771490636" sldId="259"/>
            <ac:spMk id="4" creationId="{DC21C5C7-3958-4354-9613-FC02BEFDFC63}"/>
          </ac:spMkLst>
        </pc:spChg>
        <pc:picChg chg="add mod">
          <ac:chgData name="서찬웅" userId="f4d16264-32a7-4a3a-ab7b-0bda52d16f0a" providerId="ADAL" clId="{9C008EDD-AAE3-414F-8435-70C5EBD0A0CA}" dt="2018-12-28T17:53:45.018" v="2775" actId="1076"/>
          <ac:picMkLst>
            <pc:docMk/>
            <pc:sldMk cId="771490636" sldId="259"/>
            <ac:picMk id="6" creationId="{0405F8BF-5F8F-4987-A1D0-18DE85FAE88F}"/>
          </ac:picMkLst>
        </pc:picChg>
        <pc:picChg chg="add del mod">
          <ac:chgData name="서찬웅" userId="f4d16264-32a7-4a3a-ab7b-0bda52d16f0a" providerId="ADAL" clId="{9C008EDD-AAE3-414F-8435-70C5EBD0A0CA}" dt="2018-12-28T17:53:34.527" v="2770" actId="478"/>
          <ac:picMkLst>
            <pc:docMk/>
            <pc:sldMk cId="771490636" sldId="259"/>
            <ac:picMk id="7" creationId="{B593A493-065B-4686-8D4C-5E5BE8D46D60}"/>
          </ac:picMkLst>
        </pc:picChg>
      </pc:sldChg>
      <pc:sldChg chg="modSp add">
        <pc:chgData name="서찬웅" userId="f4d16264-32a7-4a3a-ab7b-0bda52d16f0a" providerId="ADAL" clId="{9C008EDD-AAE3-414F-8435-70C5EBD0A0CA}" dt="2018-12-28T18:01:18.485" v="4376" actId="207"/>
        <pc:sldMkLst>
          <pc:docMk/>
          <pc:sldMk cId="4183304746" sldId="260"/>
        </pc:sldMkLst>
        <pc:spChg chg="mod">
          <ac:chgData name="서찬웅" userId="f4d16264-32a7-4a3a-ab7b-0bda52d16f0a" providerId="ADAL" clId="{9C008EDD-AAE3-414F-8435-70C5EBD0A0CA}" dt="2018-12-28T17:56:16.575" v="2777"/>
          <ac:spMkLst>
            <pc:docMk/>
            <pc:sldMk cId="4183304746" sldId="260"/>
            <ac:spMk id="2" creationId="{9AC90A27-99BF-49B9-9A30-8AE9FEDF59BD}"/>
          </ac:spMkLst>
        </pc:spChg>
        <pc:spChg chg="mod">
          <ac:chgData name="서찬웅" userId="f4d16264-32a7-4a3a-ab7b-0bda52d16f0a" providerId="ADAL" clId="{9C008EDD-AAE3-414F-8435-70C5EBD0A0CA}" dt="2018-12-28T18:01:18.485" v="4376" actId="207"/>
          <ac:spMkLst>
            <pc:docMk/>
            <pc:sldMk cId="4183304746" sldId="260"/>
            <ac:spMk id="4" creationId="{26F557F7-D193-4209-A93E-6A1FA33BB547}"/>
          </ac:spMkLst>
        </pc:spChg>
      </pc:sldChg>
      <pc:sldChg chg="addSp modSp add">
        <pc:chgData name="서찬웅" userId="f4d16264-32a7-4a3a-ab7b-0bda52d16f0a" providerId="ADAL" clId="{9C008EDD-AAE3-414F-8435-70C5EBD0A0CA}" dt="2018-12-28T23:53:15.579" v="5298" actId="1076"/>
        <pc:sldMkLst>
          <pc:docMk/>
          <pc:sldMk cId="2634076504" sldId="261"/>
        </pc:sldMkLst>
        <pc:spChg chg="mod">
          <ac:chgData name="서찬웅" userId="f4d16264-32a7-4a3a-ab7b-0bda52d16f0a" providerId="ADAL" clId="{9C008EDD-AAE3-414F-8435-70C5EBD0A0CA}" dt="2018-12-28T23:46:32.688" v="4397"/>
          <ac:spMkLst>
            <pc:docMk/>
            <pc:sldMk cId="2634076504" sldId="261"/>
            <ac:spMk id="2" creationId="{1634A27C-FF17-476A-92E3-AC939845C206}"/>
          </ac:spMkLst>
        </pc:spChg>
        <pc:spChg chg="mod">
          <ac:chgData name="서찬웅" userId="f4d16264-32a7-4a3a-ab7b-0bda52d16f0a" providerId="ADAL" clId="{9C008EDD-AAE3-414F-8435-70C5EBD0A0CA}" dt="2018-12-28T23:53:05.717" v="5294" actId="20577"/>
          <ac:spMkLst>
            <pc:docMk/>
            <pc:sldMk cId="2634076504" sldId="261"/>
            <ac:spMk id="4" creationId="{752D0E90-F3A4-4609-AC22-7B20E7DC9D69}"/>
          </ac:spMkLst>
        </pc:spChg>
        <pc:graphicFrameChg chg="add mod modGraphic">
          <ac:chgData name="서찬웅" userId="f4d16264-32a7-4a3a-ab7b-0bda52d16f0a" providerId="ADAL" clId="{9C008EDD-AAE3-414F-8435-70C5EBD0A0CA}" dt="2018-12-28T23:53:09.909" v="5295" actId="1076"/>
          <ac:graphicFrameMkLst>
            <pc:docMk/>
            <pc:sldMk cId="2634076504" sldId="261"/>
            <ac:graphicFrameMk id="6" creationId="{F1FA9CB3-BA35-4720-924C-F590CEBC0BE9}"/>
          </ac:graphicFrameMkLst>
        </pc:graphicFrameChg>
        <pc:picChg chg="add mod">
          <ac:chgData name="서찬웅" userId="f4d16264-32a7-4a3a-ab7b-0bda52d16f0a" providerId="ADAL" clId="{9C008EDD-AAE3-414F-8435-70C5EBD0A0CA}" dt="2018-12-28T23:53:15.579" v="5298" actId="1076"/>
          <ac:picMkLst>
            <pc:docMk/>
            <pc:sldMk cId="2634076504" sldId="261"/>
            <ac:picMk id="7" creationId="{0828E535-8C64-49F3-BF88-EB55C584F2CB}"/>
          </ac:picMkLst>
        </pc:picChg>
      </pc:sldChg>
      <pc:sldChg chg="addSp modSp add">
        <pc:chgData name="서찬웅" userId="f4d16264-32a7-4a3a-ab7b-0bda52d16f0a" providerId="ADAL" clId="{9C008EDD-AAE3-414F-8435-70C5EBD0A0CA}" dt="2018-12-28T23:58:14.551" v="6023" actId="1076"/>
        <pc:sldMkLst>
          <pc:docMk/>
          <pc:sldMk cId="2098550498" sldId="262"/>
        </pc:sldMkLst>
        <pc:spChg chg="mod">
          <ac:chgData name="서찬웅" userId="f4d16264-32a7-4a3a-ab7b-0bda52d16f0a" providerId="ADAL" clId="{9C008EDD-AAE3-414F-8435-70C5EBD0A0CA}" dt="2018-12-28T23:53:59.426" v="5323"/>
          <ac:spMkLst>
            <pc:docMk/>
            <pc:sldMk cId="2098550498" sldId="262"/>
            <ac:spMk id="2" creationId="{E7D423B8-5D75-4935-80D5-26FB3DD68470}"/>
          </ac:spMkLst>
        </pc:spChg>
        <pc:spChg chg="mod">
          <ac:chgData name="서찬웅" userId="f4d16264-32a7-4a3a-ab7b-0bda52d16f0a" providerId="ADAL" clId="{9C008EDD-AAE3-414F-8435-70C5EBD0A0CA}" dt="2018-12-28T23:58:00.253" v="6020" actId="20577"/>
          <ac:spMkLst>
            <pc:docMk/>
            <pc:sldMk cId="2098550498" sldId="262"/>
            <ac:spMk id="4" creationId="{BEC0ED7F-25C7-4528-96F2-85F8710FD63A}"/>
          </ac:spMkLst>
        </pc:spChg>
        <pc:picChg chg="add mod">
          <ac:chgData name="서찬웅" userId="f4d16264-32a7-4a3a-ab7b-0bda52d16f0a" providerId="ADAL" clId="{9C008EDD-AAE3-414F-8435-70C5EBD0A0CA}" dt="2018-12-28T23:58:14.551" v="6023" actId="1076"/>
          <ac:picMkLst>
            <pc:docMk/>
            <pc:sldMk cId="2098550498" sldId="262"/>
            <ac:picMk id="6" creationId="{9D888826-475B-45CB-8B00-C72A65A035E6}"/>
          </ac:picMkLst>
        </pc:picChg>
      </pc:sldChg>
      <pc:sldChg chg="addSp modSp add">
        <pc:chgData name="서찬웅" userId="f4d16264-32a7-4a3a-ab7b-0bda52d16f0a" providerId="ADAL" clId="{9C008EDD-AAE3-414F-8435-70C5EBD0A0CA}" dt="2018-12-29T00:02:07.135" v="6619" actId="20577"/>
        <pc:sldMkLst>
          <pc:docMk/>
          <pc:sldMk cId="2037708334" sldId="263"/>
        </pc:sldMkLst>
        <pc:spChg chg="mod">
          <ac:chgData name="서찬웅" userId="f4d16264-32a7-4a3a-ab7b-0bda52d16f0a" providerId="ADAL" clId="{9C008EDD-AAE3-414F-8435-70C5EBD0A0CA}" dt="2018-12-28T23:58:39.045" v="6044"/>
          <ac:spMkLst>
            <pc:docMk/>
            <pc:sldMk cId="2037708334" sldId="263"/>
            <ac:spMk id="2" creationId="{A9593599-E1E9-4D2F-BB64-30B08A8CB6DC}"/>
          </ac:spMkLst>
        </pc:spChg>
        <pc:spChg chg="mod">
          <ac:chgData name="서찬웅" userId="f4d16264-32a7-4a3a-ab7b-0bda52d16f0a" providerId="ADAL" clId="{9C008EDD-AAE3-414F-8435-70C5EBD0A0CA}" dt="2018-12-29T00:02:07.135" v="6619" actId="20577"/>
          <ac:spMkLst>
            <pc:docMk/>
            <pc:sldMk cId="2037708334" sldId="263"/>
            <ac:spMk id="4" creationId="{15A41EA8-C9E2-4384-BA24-40DBCBBAB517}"/>
          </ac:spMkLst>
        </pc:spChg>
        <pc:picChg chg="add mod">
          <ac:chgData name="서찬웅" userId="f4d16264-32a7-4a3a-ab7b-0bda52d16f0a" providerId="ADAL" clId="{9C008EDD-AAE3-414F-8435-70C5EBD0A0CA}" dt="2018-12-29T00:01:31.947" v="6500" actId="1076"/>
          <ac:picMkLst>
            <pc:docMk/>
            <pc:sldMk cId="2037708334" sldId="263"/>
            <ac:picMk id="6" creationId="{E3FB3295-D16C-450B-9B28-11C88C7FAC1D}"/>
          </ac:picMkLst>
        </pc:picChg>
      </pc:sldChg>
      <pc:sldChg chg="addSp modSp add">
        <pc:chgData name="서찬웅" userId="f4d16264-32a7-4a3a-ab7b-0bda52d16f0a" providerId="ADAL" clId="{9C008EDD-AAE3-414F-8435-70C5EBD0A0CA}" dt="2018-12-29T00:05:21.496" v="7215" actId="207"/>
        <pc:sldMkLst>
          <pc:docMk/>
          <pc:sldMk cId="669306870" sldId="264"/>
        </pc:sldMkLst>
        <pc:spChg chg="mod">
          <ac:chgData name="서찬웅" userId="f4d16264-32a7-4a3a-ab7b-0bda52d16f0a" providerId="ADAL" clId="{9C008EDD-AAE3-414F-8435-70C5EBD0A0CA}" dt="2018-12-29T00:02:55.434" v="6640"/>
          <ac:spMkLst>
            <pc:docMk/>
            <pc:sldMk cId="669306870" sldId="264"/>
            <ac:spMk id="2" creationId="{4407A8D4-4F7D-404C-B15E-6A54B95D646E}"/>
          </ac:spMkLst>
        </pc:spChg>
        <pc:spChg chg="mod">
          <ac:chgData name="서찬웅" userId="f4d16264-32a7-4a3a-ab7b-0bda52d16f0a" providerId="ADAL" clId="{9C008EDD-AAE3-414F-8435-70C5EBD0A0CA}" dt="2018-12-29T00:05:21.496" v="7215" actId="207"/>
          <ac:spMkLst>
            <pc:docMk/>
            <pc:sldMk cId="669306870" sldId="264"/>
            <ac:spMk id="4" creationId="{AB9441F3-AE35-4CF6-9933-6649A00F39B2}"/>
          </ac:spMkLst>
        </pc:spChg>
        <pc:picChg chg="add mod">
          <ac:chgData name="서찬웅" userId="f4d16264-32a7-4a3a-ab7b-0bda52d16f0a" providerId="ADAL" clId="{9C008EDD-AAE3-414F-8435-70C5EBD0A0CA}" dt="2018-12-29T00:04:36.991" v="6985" actId="1076"/>
          <ac:picMkLst>
            <pc:docMk/>
            <pc:sldMk cId="669306870" sldId="264"/>
            <ac:picMk id="6" creationId="{11F08551-D38A-4B98-8FE2-82AEE977D37B}"/>
          </ac:picMkLst>
        </pc:picChg>
      </pc:sldChg>
      <pc:sldChg chg="addSp modSp add">
        <pc:chgData name="서찬웅" userId="f4d16264-32a7-4a3a-ab7b-0bda52d16f0a" providerId="ADAL" clId="{9C008EDD-AAE3-414F-8435-70C5EBD0A0CA}" dt="2018-12-29T00:07:27.587" v="7646" actId="1076"/>
        <pc:sldMkLst>
          <pc:docMk/>
          <pc:sldMk cId="2753762986" sldId="265"/>
        </pc:sldMkLst>
        <pc:spChg chg="mod">
          <ac:chgData name="서찬웅" userId="f4d16264-32a7-4a3a-ab7b-0bda52d16f0a" providerId="ADAL" clId="{9C008EDD-AAE3-414F-8435-70C5EBD0A0CA}" dt="2018-12-29T00:06:54.064" v="7642" actId="20577"/>
          <ac:spMkLst>
            <pc:docMk/>
            <pc:sldMk cId="2753762986" sldId="265"/>
            <ac:spMk id="4" creationId="{5BEF720B-E4D3-42DA-8B02-73AC8F7E3002}"/>
          </ac:spMkLst>
        </pc:spChg>
        <pc:picChg chg="add mod">
          <ac:chgData name="서찬웅" userId="f4d16264-32a7-4a3a-ab7b-0bda52d16f0a" providerId="ADAL" clId="{9C008EDD-AAE3-414F-8435-70C5EBD0A0CA}" dt="2018-12-29T00:07:27.587" v="7646" actId="1076"/>
          <ac:picMkLst>
            <pc:docMk/>
            <pc:sldMk cId="2753762986" sldId="265"/>
            <ac:picMk id="6" creationId="{B8DB0727-044B-4468-98E2-0B8E9774C69D}"/>
          </ac:picMkLst>
        </pc:picChg>
      </pc:sldChg>
    </pc:docChg>
  </pc:docChgLst>
  <pc:docChgLst>
    <pc:chgData name="서찬웅" userId="f4d16264-32a7-4a3a-ab7b-0bda52d16f0a" providerId="ADAL" clId="{53A2EF6A-3AC5-43FE-8C18-5615D6EE5022}"/>
    <pc:docChg chg="custSel addSld modSld modMainMaster">
      <pc:chgData name="서찬웅" userId="f4d16264-32a7-4a3a-ab7b-0bda52d16f0a" providerId="ADAL" clId="{53A2EF6A-3AC5-43FE-8C18-5615D6EE5022}" dt="2018-12-26T22:49:37.268" v="2514" actId="20577"/>
      <pc:docMkLst>
        <pc:docMk/>
      </pc:docMkLst>
      <pc:sldChg chg="modSp">
        <pc:chgData name="서찬웅" userId="f4d16264-32a7-4a3a-ab7b-0bda52d16f0a" providerId="ADAL" clId="{53A2EF6A-3AC5-43FE-8C18-5615D6EE5022}" dt="2018-12-26T22:15:48.090" v="1752" actId="20577"/>
        <pc:sldMkLst>
          <pc:docMk/>
          <pc:sldMk cId="2846631782" sldId="256"/>
        </pc:sldMkLst>
        <pc:spChg chg="mod">
          <ac:chgData name="서찬웅" userId="f4d16264-32a7-4a3a-ab7b-0bda52d16f0a" providerId="ADAL" clId="{53A2EF6A-3AC5-43FE-8C18-5615D6EE5022}" dt="2018-12-26T21:55:11.002" v="35"/>
          <ac:spMkLst>
            <pc:docMk/>
            <pc:sldMk cId="2846631782" sldId="256"/>
            <ac:spMk id="4" creationId="{74E51ACA-F2D1-4CF9-B220-262472AD9447}"/>
          </ac:spMkLst>
        </pc:spChg>
        <pc:spChg chg="mod">
          <ac:chgData name="서찬웅" userId="f4d16264-32a7-4a3a-ab7b-0bda52d16f0a" providerId="ADAL" clId="{53A2EF6A-3AC5-43FE-8C18-5615D6EE5022}" dt="2018-12-26T22:15:48.090" v="1752" actId="20577"/>
          <ac:spMkLst>
            <pc:docMk/>
            <pc:sldMk cId="2846631782" sldId="256"/>
            <ac:spMk id="6" creationId="{27FA2169-FC44-4DB4-A744-28E773C4CDF3}"/>
          </ac:spMkLst>
        </pc:spChg>
      </pc:sldChg>
      <pc:sldMasterChg chg="modSldLayout">
        <pc:chgData name="서찬웅" userId="f4d16264-32a7-4a3a-ab7b-0bda52d16f0a" providerId="ADAL" clId="{53A2EF6A-3AC5-43FE-8C18-5615D6EE5022}" dt="2018-12-26T21:53:45.474" v="1" actId="478"/>
        <pc:sldMasterMkLst>
          <pc:docMk/>
          <pc:sldMasterMk cId="150472340" sldId="2147483648"/>
        </pc:sldMasterMkLst>
        <pc:sldLayoutChg chg="delSp">
          <pc:chgData name="서찬웅" userId="f4d16264-32a7-4a3a-ab7b-0bda52d16f0a" providerId="ADAL" clId="{53A2EF6A-3AC5-43FE-8C18-5615D6EE5022}" dt="2018-12-26T21:53:45.474" v="1" actId="478"/>
          <pc:sldLayoutMkLst>
            <pc:docMk/>
            <pc:sldMasterMk cId="150472340" sldId="2147483648"/>
            <pc:sldLayoutMk cId="2259073066" sldId="2147483650"/>
          </pc:sldLayoutMkLst>
          <pc:picChg chg="del">
            <ac:chgData name="서찬웅" userId="f4d16264-32a7-4a3a-ab7b-0bda52d16f0a" providerId="ADAL" clId="{53A2EF6A-3AC5-43FE-8C18-5615D6EE5022}" dt="2018-12-26T21:53:45.474" v="1" actId="478"/>
            <ac:picMkLst>
              <pc:docMk/>
              <pc:sldMasterMk cId="150472340" sldId="2147483648"/>
              <pc:sldLayoutMk cId="2259073066" sldId="2147483650"/>
              <ac:picMk id="14" creationId="{00000000-0000-0000-0000-000000000000}"/>
            </ac:picMkLst>
          </pc:picChg>
          <pc:picChg chg="del">
            <ac:chgData name="서찬웅" userId="f4d16264-32a7-4a3a-ab7b-0bda52d16f0a" providerId="ADAL" clId="{53A2EF6A-3AC5-43FE-8C18-5615D6EE5022}" dt="2018-12-26T21:53:44.237" v="0" actId="478"/>
            <ac:picMkLst>
              <pc:docMk/>
              <pc:sldMasterMk cId="150472340" sldId="2147483648"/>
              <pc:sldLayoutMk cId="2259073066" sldId="2147483650"/>
              <ac:picMk id="1026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EC903-092F-4D84-92B3-D9C87DB22F54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7027-3C7F-4D89-8D82-1D8BF387E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73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F2DF0-73DA-4389-87D4-B3CC76F8E3A7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56006-5D5F-46EB-AF7B-E3110CE63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7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731098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7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 flip="none" rotWithShape="1">
          <a:gsLst>
            <a:gs pos="0">
              <a:schemeClr val="bg1">
                <a:lumMod val="99000"/>
              </a:schemeClr>
            </a:gs>
            <a:gs pos="97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82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17FDE-20E4-4723-8476-2F4ACF18D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06D2752-AA97-4D61-90AF-330C853DD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자연어 처리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E765AAA-58F5-46AB-BB25-7835244A1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NLP </a:t>
            </a:r>
            <a:r>
              <a:rPr lang="ko-KR" altLang="en-US"/>
              <a:t>및 그 처리 방법들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B9243-2C6D-4F43-8312-A79C2D51AE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4463"/>
            <a:ext cx="2743200" cy="365125"/>
          </a:xfrm>
        </p:spPr>
        <p:txBody>
          <a:bodyPr/>
          <a:lstStyle/>
          <a:p>
            <a:fld id="{1FB17FDE-20E4-4723-8476-2F4ACF18D78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AE64E-379B-42D8-91D9-BFDC00D9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883BE4-EDD9-425E-A58C-E73BDA3EF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50336-8475-4F18-BB68-F42574DF80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en-US" altLang="ko-KR" dirty="0"/>
              <a:t>(embedding)</a:t>
            </a:r>
            <a:r>
              <a:rPr lang="ko-KR" altLang="en-US" dirty="0"/>
              <a:t>이란 </a:t>
            </a:r>
            <a:endParaRPr lang="en-US" altLang="ko-KR" dirty="0"/>
          </a:p>
          <a:p>
            <a:pPr lvl="1"/>
            <a:r>
              <a:rPr lang="ko-KR" altLang="en-US" dirty="0"/>
              <a:t>사람이 쓰는 자연어를 기계가 이해할 수 있는 숫자의 나열인 벡터로 변환한 값 혹은 그 일련의 과정 전체를 의미한다</a:t>
            </a:r>
            <a:endParaRPr lang="en-US" altLang="ko-KR" dirty="0"/>
          </a:p>
          <a:p>
            <a:pPr lvl="1"/>
            <a:r>
              <a:rPr lang="ko-KR" altLang="en-US" dirty="0"/>
              <a:t>단어나 문장 각각을 벡터로 변환해 벡터 공간으로 </a:t>
            </a:r>
            <a:r>
              <a:rPr lang="ko-KR" altLang="en-US" dirty="0" err="1"/>
              <a:t>끼워넣는다</a:t>
            </a:r>
            <a:r>
              <a:rPr lang="en-US" altLang="ko-KR" dirty="0"/>
              <a:t>(embed)</a:t>
            </a:r>
            <a:r>
              <a:rPr lang="ko-KR" altLang="en-US" dirty="0"/>
              <a:t>는 의미에서 </a:t>
            </a:r>
            <a:r>
              <a:rPr lang="ko-KR" altLang="en-US" dirty="0" err="1"/>
              <a:t>임베딩이라는</a:t>
            </a:r>
            <a:r>
              <a:rPr lang="ko-KR" altLang="en-US" dirty="0"/>
              <a:t> 이름이 붙었음</a:t>
            </a:r>
            <a:endParaRPr lang="en-US" altLang="ko-KR" dirty="0"/>
          </a:p>
          <a:p>
            <a:r>
              <a:rPr lang="ko-KR" altLang="en-US" dirty="0"/>
              <a:t>간단한 형태의 </a:t>
            </a:r>
            <a:r>
              <a:rPr lang="ko-KR" altLang="en-US" dirty="0" err="1"/>
              <a:t>임베딩</a:t>
            </a:r>
            <a:r>
              <a:rPr lang="ko-KR" altLang="en-US" dirty="0"/>
              <a:t> 예시</a:t>
            </a:r>
            <a:endParaRPr lang="en-US" altLang="ko-KR" dirty="0"/>
          </a:p>
          <a:p>
            <a:pPr lvl="1"/>
            <a:r>
              <a:rPr lang="ko-KR" altLang="en-US" dirty="0"/>
              <a:t>운수 좋은 날</a:t>
            </a:r>
            <a:r>
              <a:rPr lang="en-US" altLang="ko-KR" dirty="0"/>
              <a:t>, </a:t>
            </a:r>
            <a:r>
              <a:rPr lang="ko-KR" altLang="en-US" dirty="0"/>
              <a:t>사랑방 손님과 어머니</a:t>
            </a:r>
            <a:r>
              <a:rPr lang="en-US" altLang="ko-KR" dirty="0"/>
              <a:t>, </a:t>
            </a:r>
            <a:r>
              <a:rPr lang="ko-KR" altLang="en-US" dirty="0"/>
              <a:t>메밀꽃 필 무렵</a:t>
            </a:r>
            <a:r>
              <a:rPr lang="en-US" altLang="ko-KR" dirty="0"/>
              <a:t>, </a:t>
            </a:r>
            <a:r>
              <a:rPr lang="ko-KR" altLang="en-US" dirty="0"/>
              <a:t>삼포 가는 길 등의 단편 소설들의 </a:t>
            </a:r>
            <a:r>
              <a:rPr lang="ko-KR" altLang="en-US" dirty="0" err="1"/>
              <a:t>단어별</a:t>
            </a:r>
            <a:r>
              <a:rPr lang="ko-KR" altLang="en-US" dirty="0"/>
              <a:t> </a:t>
            </a:r>
            <a:r>
              <a:rPr lang="ko-KR" altLang="en-US" dirty="0" err="1"/>
              <a:t>빈도표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Mecab</a:t>
            </a:r>
            <a:r>
              <a:rPr lang="en-US" altLang="ko-KR" dirty="0"/>
              <a:t>(</a:t>
            </a:r>
            <a:r>
              <a:rPr lang="ko-KR" altLang="en-US" dirty="0" err="1"/>
              <a:t>은전한닢</a:t>
            </a:r>
            <a:r>
              <a:rPr lang="en-US" altLang="ko-KR" dirty="0"/>
              <a:t>)</a:t>
            </a:r>
            <a:r>
              <a:rPr lang="ko-KR" altLang="en-US" dirty="0"/>
              <a:t>을 사용해 명사를 추출해서 만든 단어 문서 행렬</a:t>
            </a:r>
            <a:r>
              <a:rPr lang="en-US" altLang="ko-KR" dirty="0"/>
              <a:t>(Term-Document Matrix)</a:t>
            </a:r>
          </a:p>
          <a:p>
            <a:pPr lvl="2"/>
            <a:r>
              <a:rPr lang="ko-KR" altLang="en-US" dirty="0"/>
              <a:t>운수 좋은 날이라는 문서의 </a:t>
            </a:r>
            <a:r>
              <a:rPr lang="ko-KR" altLang="en-US" dirty="0" err="1"/>
              <a:t>임베딩은</a:t>
            </a:r>
            <a:r>
              <a:rPr lang="ko-KR" altLang="en-US" dirty="0"/>
              <a:t> </a:t>
            </a:r>
            <a:r>
              <a:rPr lang="en-US" altLang="ko-KR" dirty="0"/>
              <a:t>[2, 1, 1]</a:t>
            </a:r>
          </a:p>
          <a:p>
            <a:pPr lvl="2"/>
            <a:r>
              <a:rPr lang="ko-KR" altLang="en-US" dirty="0"/>
              <a:t>막걸리라는 단어의 </a:t>
            </a:r>
            <a:r>
              <a:rPr lang="ko-KR" altLang="en-US" dirty="0" err="1"/>
              <a:t>임베딩은</a:t>
            </a:r>
            <a:r>
              <a:rPr lang="ko-KR" altLang="en-US" dirty="0"/>
              <a:t> </a:t>
            </a:r>
            <a:r>
              <a:rPr lang="en-US" altLang="ko-KR" dirty="0"/>
              <a:t>[0, 1, 0, 0]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3678D4-447F-4F40-B4C4-AC950880EF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0CD4C7-FB49-48F6-9D76-5B201E1B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43" y="3139953"/>
            <a:ext cx="5523049" cy="1624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24435-13DE-419C-BB35-5763582B8CDF}"/>
              </a:ext>
            </a:extLst>
          </p:cNvPr>
          <p:cNvSpPr txBox="1"/>
          <p:nvPr/>
        </p:nvSpPr>
        <p:spPr>
          <a:xfrm>
            <a:off x="8971684" y="62007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ea typeface="+mn-lt"/>
                <a:cs typeface="+mn-lt"/>
              </a:rPr>
              <a:t>출처 </a:t>
            </a:r>
            <a:r>
              <a:rPr lang="en-US" altLang="ko-KR" b="1">
                <a:ea typeface="+mn-lt"/>
                <a:cs typeface="+mn-lt"/>
              </a:rPr>
              <a:t>:</a:t>
            </a:r>
            <a:r>
              <a:rPr lang="ko-KR" altLang="en-US" b="1">
                <a:ea typeface="+mn-lt"/>
                <a:cs typeface="+mn-lt"/>
              </a:rPr>
              <a:t> </a:t>
            </a:r>
            <a:r>
              <a:rPr lang="ko-KR" b="1">
                <a:ea typeface="+mn-lt"/>
                <a:cs typeface="+mn-lt"/>
              </a:rPr>
              <a:t>한국어 </a:t>
            </a:r>
            <a:r>
              <a:rPr lang="ko-KR" b="1" err="1">
                <a:ea typeface="+mn-lt"/>
                <a:cs typeface="+mn-lt"/>
              </a:rPr>
              <a:t>임베딩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39945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8BC86-40FC-43D9-A07B-91A8522A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임베딩의 역할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6BA60-F1DB-4397-9788-7501397A2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AD5A4-878E-495C-9FDF-557F78D197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임베딩은 다음 역할을 수행할 수 있다</a:t>
            </a:r>
            <a:endParaRPr lang="en-US" altLang="ko-KR"/>
          </a:p>
          <a:p>
            <a:pPr lvl="1"/>
            <a:r>
              <a:rPr lang="ko-KR" altLang="en-US"/>
              <a:t>단어</a:t>
            </a:r>
            <a:r>
              <a:rPr lang="en-US" altLang="ko-KR"/>
              <a:t>/</a:t>
            </a:r>
            <a:r>
              <a:rPr lang="ko-KR" altLang="en-US"/>
              <a:t>문장 간 관련도 계산</a:t>
            </a:r>
            <a:endParaRPr lang="en-US" altLang="ko-KR"/>
          </a:p>
          <a:p>
            <a:pPr lvl="1"/>
            <a:r>
              <a:rPr lang="ko-KR" altLang="en-US"/>
              <a:t>의미적</a:t>
            </a:r>
            <a:r>
              <a:rPr lang="en-US" altLang="ko-KR"/>
              <a:t>/</a:t>
            </a:r>
            <a:r>
              <a:rPr lang="ko-KR" altLang="en-US"/>
              <a:t>문법적 정보 함축</a:t>
            </a:r>
            <a:endParaRPr lang="en-US" altLang="ko-KR"/>
          </a:p>
          <a:p>
            <a:pPr lvl="1"/>
            <a:r>
              <a:rPr lang="ko-KR" altLang="en-US"/>
              <a:t>전이학습</a:t>
            </a:r>
            <a:endParaRPr lang="en-US" altLang="ko-KR"/>
          </a:p>
          <a:p>
            <a:r>
              <a:rPr lang="ko-KR" altLang="en-US"/>
              <a:t>단어</a:t>
            </a:r>
            <a:r>
              <a:rPr lang="en-US" altLang="ko-KR"/>
              <a:t>/</a:t>
            </a:r>
            <a:r>
              <a:rPr lang="ko-KR" altLang="en-US"/>
              <a:t>문장 간 관련도 계산</a:t>
            </a:r>
            <a:endParaRPr lang="en-US" altLang="ko-KR"/>
          </a:p>
          <a:p>
            <a:pPr lvl="1"/>
            <a:r>
              <a:rPr lang="en-US" altLang="ko-KR"/>
              <a:t>word2vec</a:t>
            </a:r>
          </a:p>
          <a:p>
            <a:pPr lvl="2"/>
            <a:r>
              <a:rPr lang="ko-KR" altLang="en-US"/>
              <a:t>단어들을 벡터로 바꾸는 방법</a:t>
            </a:r>
            <a:endParaRPr lang="en-US" altLang="ko-KR"/>
          </a:p>
          <a:p>
            <a:pPr lvl="2"/>
            <a:r>
              <a:rPr lang="ko-KR" altLang="en-US"/>
              <a:t>한국어 위키백과</a:t>
            </a:r>
            <a:r>
              <a:rPr lang="en-US" altLang="ko-KR"/>
              <a:t>, KorQuAD, </a:t>
            </a:r>
            <a:r>
              <a:rPr lang="ko-KR" altLang="en-US"/>
              <a:t>네이버 영화 리뷰 말뭉치 등을 은전한닢으로 형태소 분석을 한 뒤 </a:t>
            </a:r>
            <a:r>
              <a:rPr lang="en-US" altLang="ko-KR"/>
              <a:t>100</a:t>
            </a:r>
            <a:r>
              <a:rPr lang="ko-KR" altLang="en-US"/>
              <a:t>차원으로 학습한 </a:t>
            </a:r>
            <a:r>
              <a:rPr lang="en-US" altLang="ko-KR"/>
              <a:t>Word2Vec </a:t>
            </a:r>
            <a:r>
              <a:rPr lang="ko-KR" altLang="en-US"/>
              <a:t>임베딩 예시 </a:t>
            </a:r>
            <a:r>
              <a:rPr lang="en-US" altLang="ko-KR"/>
              <a:t>(</a:t>
            </a:r>
            <a:r>
              <a:rPr lang="ko-KR" altLang="en-US"/>
              <a:t>희망이라는 단어의 벡터 </a:t>
            </a:r>
            <a:r>
              <a:rPr lang="en-US" altLang="ko-KR"/>
              <a:t>- 100</a:t>
            </a:r>
            <a:r>
              <a:rPr lang="ko-KR" altLang="en-US"/>
              <a:t>차원</a:t>
            </a:r>
            <a:r>
              <a:rPr lang="en-US" altLang="ko-KR"/>
              <a:t>)</a:t>
            </a:r>
            <a:br>
              <a:rPr lang="en-US" altLang="ko-KR"/>
            </a:b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100</a:t>
            </a:r>
            <a:r>
              <a:rPr lang="ko-KR" altLang="en-US"/>
              <a:t>차원으로 임베딩했기 때문에 숫자들은 모두 </a:t>
            </a:r>
            <a:r>
              <a:rPr lang="en-US" altLang="ko-KR"/>
              <a:t>100</a:t>
            </a:r>
            <a:r>
              <a:rPr lang="ko-KR" altLang="en-US"/>
              <a:t>개 </a:t>
            </a:r>
            <a:endParaRPr lang="en-US" altLang="ko-KR"/>
          </a:p>
          <a:p>
            <a:pPr lvl="2"/>
            <a:r>
              <a:rPr lang="ko-KR" altLang="en-US"/>
              <a:t>사람이 이 숫자들을 봐서는 의미를 전혀 이해 할 수 없다</a:t>
            </a:r>
            <a:r>
              <a:rPr lang="en-US" altLang="ko-KR"/>
              <a:t>. </a:t>
            </a:r>
            <a:r>
              <a:rPr lang="ko-KR" altLang="en-US"/>
              <a:t>컴퓨터가 계산하기 좋도록 단어를 벡터로 바꿔 놓았기 때문임 </a:t>
            </a:r>
            <a:endParaRPr lang="en-US" altLang="ko-KR"/>
          </a:p>
          <a:p>
            <a:pPr lvl="2"/>
            <a:r>
              <a:rPr lang="ko-KR" altLang="en-US"/>
              <a:t>벡터로 변환된 단어는 단어 벡터들 사이의 유사도</a:t>
            </a:r>
            <a:r>
              <a:rPr lang="en-US" altLang="ko-KR"/>
              <a:t>(similarity)</a:t>
            </a:r>
            <a:r>
              <a:rPr lang="ko-KR" altLang="en-US"/>
              <a:t>를 계산하는 일이 가능해 짐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1C891-4E88-4B1E-B430-04825D5D3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1863D-7CD0-4184-A98D-8D6F05F3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41" y="4479053"/>
            <a:ext cx="5639717" cy="6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8BC86-40FC-43D9-A07B-91A8522A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임베딩의 역할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6BA60-F1DB-4397-9788-7501397A2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AD5A4-878E-495C-9FDF-557F78D197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단어</a:t>
            </a:r>
            <a:r>
              <a:rPr lang="en-US" altLang="ko-KR"/>
              <a:t>/</a:t>
            </a:r>
            <a:r>
              <a:rPr lang="ko-KR" altLang="en-US"/>
              <a:t>문장 간 관련도 계산</a:t>
            </a:r>
          </a:p>
          <a:p>
            <a:pPr lvl="1"/>
            <a:r>
              <a:rPr lang="en-US" altLang="ko-KR"/>
              <a:t>word2vec</a:t>
            </a:r>
          </a:p>
          <a:p>
            <a:pPr lvl="2"/>
            <a:r>
              <a:rPr lang="ko-KR" altLang="en-US"/>
              <a:t>아래 표는 각 쿼리 단어별로 벡터 간 유사도 측정 기법의 일종인 코사인 유사도 기준 상위 </a:t>
            </a:r>
            <a:r>
              <a:rPr lang="en-US" altLang="ko-KR"/>
              <a:t>5</a:t>
            </a:r>
            <a:r>
              <a:rPr lang="ko-KR" altLang="en-US"/>
              <a:t>개를 나열한 것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희망이라는 단어와 코사인 유사도가 가장 높은 단어는 소망 </a:t>
            </a:r>
            <a:endParaRPr lang="en-US" altLang="ko-KR"/>
          </a:p>
          <a:p>
            <a:pPr lvl="2"/>
            <a:r>
              <a:rPr lang="ko-KR" altLang="en-US"/>
              <a:t>절망이라는 단어와 코사인 유사도가 가장 높은 단어는 체념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1C891-4E88-4B1E-B430-04825D5D3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38EA82-066D-42CE-8206-826F67A2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51" y="2282788"/>
            <a:ext cx="5569543" cy="21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8BC86-40FC-43D9-A07B-91A8522A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임베딩의 역할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6BA60-F1DB-4397-9788-7501397A2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AD5A4-878E-495C-9FDF-557F78D197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단어</a:t>
            </a:r>
            <a:r>
              <a:rPr lang="en-US" altLang="ko-KR"/>
              <a:t>/</a:t>
            </a:r>
            <a:r>
              <a:rPr lang="ko-KR" altLang="en-US"/>
              <a:t>문장 간 관련도 계산</a:t>
            </a:r>
          </a:p>
          <a:p>
            <a:pPr lvl="1"/>
            <a:r>
              <a:rPr lang="en-US" altLang="ko-KR"/>
              <a:t>word2vec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코사인 유사도를 시각화한 그림으로 검은색일수록 코사인 유사도가 높음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1C891-4E88-4B1E-B430-04825D5D3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1B9D80-2CB6-4C24-B634-3CDD39E9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53" y="1181100"/>
            <a:ext cx="4055275" cy="42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8BC86-40FC-43D9-A07B-91A8522A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임베딩의 역할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6BA60-F1DB-4397-9788-7501397A2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AD5A4-878E-495C-9FDF-557F78D197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단어</a:t>
            </a:r>
            <a:r>
              <a:rPr lang="en-US" altLang="ko-KR"/>
              <a:t>/</a:t>
            </a:r>
            <a:r>
              <a:rPr lang="ko-KR" altLang="en-US"/>
              <a:t>문장 간 관련도 계산</a:t>
            </a:r>
          </a:p>
          <a:p>
            <a:pPr lvl="1"/>
            <a:r>
              <a:rPr lang="en-US" altLang="ko-KR"/>
              <a:t>word2vec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t-SNE</a:t>
            </a:r>
            <a:r>
              <a:rPr lang="ko-KR" altLang="en-US"/>
              <a:t>라는 차원 축소기법으로 </a:t>
            </a:r>
            <a:r>
              <a:rPr lang="en-US" altLang="ko-KR"/>
              <a:t>100</a:t>
            </a:r>
            <a:r>
              <a:rPr lang="ko-KR" altLang="en-US"/>
              <a:t>차원의 단어 벡터들을 </a:t>
            </a:r>
            <a:r>
              <a:rPr lang="en-US" altLang="ko-KR"/>
              <a:t>2</a:t>
            </a:r>
            <a:r>
              <a:rPr lang="ko-KR" altLang="en-US"/>
              <a:t>차원으로 줄여 이를 시각화 한 것 </a:t>
            </a:r>
            <a:endParaRPr lang="en-US" altLang="ko-KR"/>
          </a:p>
          <a:p>
            <a:pPr lvl="1"/>
            <a:r>
              <a:rPr lang="ko-KR" altLang="en-US"/>
              <a:t>관련성이 높은 단어들이 주변에 몰려 있음을 확인할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1C891-4E88-4B1E-B430-04825D5D33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17E609-64CE-4C72-9F43-FBFAAED0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00" y="657083"/>
            <a:ext cx="4793134" cy="46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F6BF8-713C-43E4-B75B-D8CA105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의미</a:t>
            </a:r>
            <a:r>
              <a:rPr lang="en-US" altLang="ko-KR"/>
              <a:t>/</a:t>
            </a:r>
            <a:r>
              <a:rPr lang="ko-KR" altLang="en-US"/>
              <a:t>문법 정보 함축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4B65E-C209-4AB4-9A7E-CAA4CE430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4EBCD3-14EF-4798-A1C3-F06A7E6C58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임베딩은 벡터인 만큼 사칙연산이 가능</a:t>
            </a:r>
            <a:endParaRPr lang="en-US" altLang="ko-KR"/>
          </a:p>
          <a:p>
            <a:pPr lvl="1"/>
            <a:r>
              <a:rPr lang="ko-KR" altLang="en-US"/>
              <a:t>벡터 간 덧셈</a:t>
            </a:r>
            <a:r>
              <a:rPr lang="en-US" altLang="ko-KR"/>
              <a:t>/</a:t>
            </a:r>
            <a:r>
              <a:rPr lang="ko-KR" altLang="en-US"/>
              <a:t>뺄셈을 통해 단어들 사이의 의미적</a:t>
            </a:r>
            <a:r>
              <a:rPr lang="en-US" altLang="ko-KR"/>
              <a:t>, </a:t>
            </a:r>
            <a:r>
              <a:rPr lang="ko-KR" altLang="en-US"/>
              <a:t>문법적 관계를 도출</a:t>
            </a:r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ko-KR" altLang="en-US"/>
              <a:t>첫 번째 단어 벡터 </a:t>
            </a:r>
            <a:r>
              <a:rPr lang="en-US" altLang="ko-KR"/>
              <a:t>- </a:t>
            </a:r>
            <a:r>
              <a:rPr lang="ko-KR" altLang="en-US"/>
              <a:t>두번째 단어 벡터 </a:t>
            </a:r>
            <a:r>
              <a:rPr lang="en-US" altLang="ko-KR"/>
              <a:t>+ </a:t>
            </a:r>
            <a:r>
              <a:rPr lang="ko-KR" altLang="en-US"/>
              <a:t>세 번째 단어 벡터 계산 </a:t>
            </a:r>
            <a:endParaRPr lang="en-US" altLang="ko-KR"/>
          </a:p>
          <a:p>
            <a:pPr lvl="1"/>
            <a:r>
              <a:rPr lang="ko-KR" altLang="en-US"/>
              <a:t>아들 </a:t>
            </a:r>
            <a:r>
              <a:rPr lang="en-US" altLang="ko-KR"/>
              <a:t>- </a:t>
            </a:r>
            <a:r>
              <a:rPr lang="ko-KR" altLang="en-US"/>
              <a:t>딸 </a:t>
            </a:r>
            <a:r>
              <a:rPr lang="en-US" altLang="ko-KR"/>
              <a:t>+ </a:t>
            </a:r>
            <a:r>
              <a:rPr lang="ko-KR" altLang="en-US"/>
              <a:t>소녀 </a:t>
            </a:r>
            <a:r>
              <a:rPr lang="en-US" altLang="ko-KR"/>
              <a:t>= </a:t>
            </a:r>
            <a:r>
              <a:rPr lang="ko-KR" altLang="en-US"/>
              <a:t>소년 </a:t>
            </a:r>
            <a:endParaRPr lang="en-US" altLang="ko-KR"/>
          </a:p>
          <a:p>
            <a:pPr lvl="1"/>
            <a:r>
              <a:rPr lang="ko-KR" altLang="en-US"/>
              <a:t>아들 </a:t>
            </a:r>
            <a:r>
              <a:rPr lang="en-US" altLang="ko-KR"/>
              <a:t>- </a:t>
            </a:r>
            <a:r>
              <a:rPr lang="ko-KR" altLang="en-US"/>
              <a:t>딸 사이의 관계와 소년</a:t>
            </a:r>
            <a:r>
              <a:rPr lang="en-US" altLang="ko-KR"/>
              <a:t>-</a:t>
            </a:r>
            <a:r>
              <a:rPr lang="ko-KR" altLang="en-US"/>
              <a:t>소녀 사이의 의미 차이가 임베딩에 함축되어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있으면 품질이 좋은 임베딩이라고 말할 수 있음 </a:t>
            </a:r>
            <a:endParaRPr lang="en-US" altLang="ko-KR"/>
          </a:p>
          <a:p>
            <a:pPr lvl="1"/>
            <a:r>
              <a:rPr lang="ko-KR" altLang="en-US"/>
              <a:t>이렇게 단어 임베딩을 평가하는 방법을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 </a:t>
            </a:r>
            <a:r>
              <a:rPr lang="ko-KR" altLang="en-US"/>
              <a:t>단어 유추 평가</a:t>
            </a:r>
            <a:r>
              <a:rPr lang="en-US" altLang="ko-KR"/>
              <a:t>(word analogy test)</a:t>
            </a:r>
            <a:r>
              <a:rPr lang="ko-KR" altLang="en-US"/>
              <a:t>라고 부른다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EBC9D-7480-4868-80F6-0260BC59F2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1E90E9-CD8E-4531-9B96-255C1770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1181100"/>
            <a:ext cx="2857899" cy="2324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814A44-C9BF-4ACD-9C79-B37565FFA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24" y="3415622"/>
            <a:ext cx="5686775" cy="326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4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03F09-0CF9-4EF7-BE44-F3823A5B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전이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90444-9268-4DAE-8BC6-EF1A47F27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ABDA01-B00E-4115-8756-A1C4F80850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임베딩은 다른 딥러닝 모델의 입력값으로 자주 사용됨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문서 분류를 위한 딥러닝 모델을 만든다고 가정</a:t>
            </a:r>
            <a:endParaRPr lang="en-US" altLang="ko-KR"/>
          </a:p>
          <a:p>
            <a:pPr lvl="2"/>
            <a:r>
              <a:rPr lang="ko-KR" altLang="en-US"/>
              <a:t>품질 좋은 임베딩을 쓰면 문서 분류 정확도와 학습 속도가 올라간다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임베딩을 다른 딥러닝 모델의 입력값으로 쓰는 기법을 </a:t>
            </a:r>
            <a:r>
              <a:rPr lang="ko-KR" altLang="en-US">
                <a:solidFill>
                  <a:srgbClr val="FF0000"/>
                </a:solidFill>
              </a:rPr>
              <a:t>전이학습</a:t>
            </a:r>
            <a:r>
              <a:rPr lang="en-US" altLang="ko-KR">
                <a:solidFill>
                  <a:srgbClr val="FF0000"/>
                </a:solidFill>
              </a:rPr>
              <a:t>(transfer learning)</a:t>
            </a:r>
            <a:r>
              <a:rPr lang="ko-KR" altLang="en-US"/>
              <a:t>이라고 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전이 학습은 사람의 학습과 비슷한 점이 있음 </a:t>
            </a:r>
            <a:endParaRPr lang="en-US" altLang="ko-KR"/>
          </a:p>
          <a:p>
            <a:pPr lvl="1"/>
            <a:r>
              <a:rPr lang="ko-KR" altLang="en-US"/>
              <a:t>사람은 무엇인가 배울 때 밑바닥에서 시작하지 않는다</a:t>
            </a:r>
            <a:r>
              <a:rPr lang="en-US" altLang="ko-KR"/>
              <a:t>. </a:t>
            </a:r>
            <a:r>
              <a:rPr lang="ko-KR" altLang="en-US"/>
              <a:t>지금까지 공부한 지식 위에서 새로운 사실을 빠르게 이해함 </a:t>
            </a:r>
            <a:endParaRPr lang="en-US" altLang="ko-KR"/>
          </a:p>
          <a:p>
            <a:pPr lvl="1"/>
            <a:r>
              <a:rPr lang="ko-KR" altLang="en-US"/>
              <a:t>전이 학습 모델 역시 밑바닥부터 시작하지 않고</a:t>
            </a:r>
            <a:r>
              <a:rPr lang="en-US" altLang="ko-KR"/>
              <a:t>, </a:t>
            </a:r>
            <a:r>
              <a:rPr lang="ko-KR" altLang="en-US"/>
              <a:t>대규모 말뭉치를 활용해 임베딩을 미리 만들어 놓는다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임베딩에는 의미적</a:t>
            </a:r>
            <a:r>
              <a:rPr lang="en-US" altLang="ko-KR"/>
              <a:t>, </a:t>
            </a:r>
            <a:r>
              <a:rPr lang="ko-KR" altLang="en-US"/>
              <a:t>문법적 정보 등이 녹아 있다</a:t>
            </a:r>
            <a:r>
              <a:rPr lang="en-US" altLang="ko-KR"/>
              <a:t>. </a:t>
            </a:r>
            <a:r>
              <a:rPr lang="ko-KR" altLang="en-US"/>
              <a:t>이 임베딩을 입력값으로 쓰는 전이 학습 모델은 문서 분류라는 태스트를 빠르게 잘 할 수 있음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763CB6-475B-43D8-8CBA-AC27994136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32D8-BFB6-4C91-BF25-1339B77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 기법의 역사와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5B867-8C6E-4A52-AC9F-3D4FA8997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BB9A1-6A9F-4427-85F1-EDC7A844D8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초기 임베딩 기법</a:t>
            </a:r>
            <a:endParaRPr lang="en-US" altLang="ko-KR"/>
          </a:p>
          <a:p>
            <a:pPr lvl="1"/>
            <a:r>
              <a:rPr lang="ko-KR" altLang="en-US"/>
              <a:t>대부분 말뭉치의 통계량을 직접적으로 활용하는 경향이 있음 </a:t>
            </a:r>
            <a:endParaRPr lang="en-US" altLang="ko-KR"/>
          </a:p>
          <a:p>
            <a:pPr lvl="1"/>
            <a:r>
              <a:rPr lang="ko-KR" altLang="en-US"/>
              <a:t>대표적인 기법이 잠재 의미 분석</a:t>
            </a:r>
            <a:r>
              <a:rPr lang="en-US" altLang="ko-KR"/>
              <a:t>(Latent Semantic Analysis)</a:t>
            </a:r>
          </a:p>
          <a:p>
            <a:pPr lvl="2"/>
            <a:r>
              <a:rPr lang="ko-KR" altLang="en-US"/>
              <a:t>단어 사용 빈도 등 말뭉치의 통계량 정보가 들어 있는 커다란 행렬에 특이값 분해</a:t>
            </a:r>
            <a:r>
              <a:rPr lang="en-US" altLang="ko-KR"/>
              <a:t>(SVD)</a:t>
            </a:r>
            <a:r>
              <a:rPr lang="ko-KR" altLang="en-US"/>
              <a:t>등 수학적 기법을 적용해 행렬에 속한 벡터들의 차원을 축소하는 방법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대부분의 요소 값이 </a:t>
            </a:r>
            <a:r>
              <a:rPr lang="en-US" altLang="ko-KR"/>
              <a:t>0</a:t>
            </a:r>
            <a:r>
              <a:rPr lang="ko-KR" altLang="en-US"/>
              <a:t>인 행렬을 희소 행렬</a:t>
            </a:r>
            <a:r>
              <a:rPr lang="en-US" altLang="ko-KR"/>
              <a:t>(sparse matrix)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희소 행렬을 다른 모델의 입력값으로 쓰면 계산량도 메모리 소비량도 쓸데없이 커진다는데 있음 </a:t>
            </a:r>
            <a:endParaRPr lang="en-US" altLang="ko-KR"/>
          </a:p>
          <a:p>
            <a:pPr lvl="2"/>
            <a:r>
              <a:rPr lang="ko-KR" altLang="en-US"/>
              <a:t>그래서 행렬의 차원을 축소해 사용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C2B4A-ABC1-4116-8D36-B85B19895D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5B5035-FBE6-46C6-BCFF-48AE190B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99" y="2858833"/>
            <a:ext cx="3514813" cy="21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10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32D8-BFB6-4C91-BF25-1339B77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 기법의 역사와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5B867-8C6E-4A52-AC9F-3D4FA8997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BB9A1-6A9F-4427-85F1-EDC7A844D8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초기 임베딩 기법</a:t>
            </a:r>
            <a:endParaRPr lang="en-US" altLang="ko-KR"/>
          </a:p>
          <a:p>
            <a:pPr lvl="1"/>
            <a:r>
              <a:rPr lang="ko-KR" altLang="en-US"/>
              <a:t>대표적인 기법이 잠재 의미 분석</a:t>
            </a:r>
            <a:r>
              <a:rPr lang="en-US" altLang="ko-KR"/>
              <a:t>(Latent Semantic Analysis)</a:t>
            </a:r>
          </a:p>
          <a:p>
            <a:pPr lvl="2"/>
            <a:r>
              <a:rPr lang="ko-KR" altLang="en-US"/>
              <a:t>잠재 의미 분석 대상 행렬은 여러 종류가 될 수 있음</a:t>
            </a:r>
            <a:endParaRPr lang="en-US" altLang="ko-KR"/>
          </a:p>
          <a:p>
            <a:pPr lvl="3"/>
            <a:r>
              <a:rPr lang="ko-KR" altLang="en-US"/>
              <a:t>단어</a:t>
            </a:r>
            <a:r>
              <a:rPr lang="en-US" altLang="ko-KR"/>
              <a:t>-</a:t>
            </a:r>
            <a:r>
              <a:rPr lang="ko-KR" altLang="en-US"/>
              <a:t>문서 행렬을 비롯해 </a:t>
            </a:r>
            <a:r>
              <a:rPr lang="en-US" altLang="ko-KR"/>
              <a:t>TF-IDF </a:t>
            </a:r>
            <a:r>
              <a:rPr lang="ko-KR" altLang="en-US"/>
              <a:t>행렬</a:t>
            </a:r>
            <a:r>
              <a:rPr lang="en-US" altLang="ko-KR"/>
              <a:t>(Term Frequency-Inverse Document Frequency)</a:t>
            </a:r>
          </a:p>
          <a:p>
            <a:pPr lvl="3"/>
            <a:r>
              <a:rPr lang="ko-KR" altLang="en-US"/>
              <a:t>단어</a:t>
            </a:r>
            <a:r>
              <a:rPr lang="en-US" altLang="ko-KR"/>
              <a:t>-</a:t>
            </a:r>
            <a:r>
              <a:rPr lang="ko-KR" altLang="en-US"/>
              <a:t>문맥 행렬</a:t>
            </a:r>
            <a:r>
              <a:rPr lang="en-US" altLang="ko-KR"/>
              <a:t>(Word-Context Matrix)</a:t>
            </a:r>
          </a:p>
          <a:p>
            <a:pPr lvl="3"/>
            <a:r>
              <a:rPr lang="ko-KR" altLang="en-US"/>
              <a:t>점별 상호 정보량 행렬</a:t>
            </a:r>
            <a:r>
              <a:rPr lang="en-US" altLang="ko-KR"/>
              <a:t>(Pointwise Mutual Information Matrix)</a:t>
            </a:r>
          </a:p>
          <a:p>
            <a:r>
              <a:rPr lang="ko-KR" altLang="en-US"/>
              <a:t>뉴럴 네트워크기반의 임베딩</a:t>
            </a:r>
            <a:endParaRPr lang="en-US" altLang="ko-KR"/>
          </a:p>
          <a:p>
            <a:pPr lvl="1"/>
            <a:r>
              <a:rPr lang="ko-KR" altLang="en-US"/>
              <a:t>뉴럴 네트워크 기반 모델들은 이전 단어들이 주어졌을 때 다음 단어가 뭐가 될지 예측하거나</a:t>
            </a:r>
            <a:r>
              <a:rPr lang="en-US" altLang="ko-KR"/>
              <a:t>, </a:t>
            </a:r>
            <a:r>
              <a:rPr lang="ko-KR" altLang="en-US"/>
              <a:t>문장 내 일부분에 구멍을 뚫어 놓구 해당 단어가 무엇일지 맞추는 과정에서 학습이 진행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C2B4A-ABC1-4116-8D36-B85B19895D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FD2938-18D8-4881-B7FD-A7546209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53" y="4368867"/>
            <a:ext cx="5054694" cy="1724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ADADA-AC22-4CEC-9395-0088051FB451}"/>
              </a:ext>
            </a:extLst>
          </p:cNvPr>
          <p:cNvSpPr txBox="1"/>
          <p:nvPr/>
        </p:nvSpPr>
        <p:spPr>
          <a:xfrm>
            <a:off x="7608814" y="5847127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-&gt; </a:t>
            </a:r>
            <a:r>
              <a:rPr lang="ko-KR" altLang="en-US" sz="1100"/>
              <a:t>문장 수준 임베딩 예시</a:t>
            </a:r>
          </a:p>
        </p:txBody>
      </p:sp>
    </p:spTree>
    <p:extLst>
      <p:ext uri="{BB962C8B-B14F-4D97-AF65-F5344CB8AC3E}">
        <p14:creationId xmlns:p14="http://schemas.microsoft.com/office/powerpoint/2010/main" val="98100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32D8-BFB6-4C91-BF25-1339B77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 기법의 역사와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5B867-8C6E-4A52-AC9F-3D4FA8997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BB9A1-6A9F-4427-85F1-EDC7A844D8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뉴럴 네트워크기반의 임베딩</a:t>
            </a:r>
            <a:endParaRPr lang="en-US" altLang="ko-KR"/>
          </a:p>
          <a:p>
            <a:pPr lvl="1"/>
            <a:r>
              <a:rPr lang="ko-KR" altLang="en-US"/>
              <a:t>단어 수준의 임베딩의 단점 </a:t>
            </a:r>
            <a:endParaRPr lang="en-US" altLang="ko-KR"/>
          </a:p>
          <a:p>
            <a:pPr lvl="2"/>
            <a:r>
              <a:rPr lang="ko-KR" altLang="en-US"/>
              <a:t>동음이의어</a:t>
            </a:r>
            <a:r>
              <a:rPr lang="en-US" altLang="ko-KR"/>
              <a:t>(homonym)</a:t>
            </a:r>
            <a:r>
              <a:rPr lang="ko-KR" altLang="en-US"/>
              <a:t>를 분간하기 어려움</a:t>
            </a:r>
            <a:endParaRPr lang="en-US" altLang="ko-KR"/>
          </a:p>
          <a:p>
            <a:pPr lvl="2"/>
            <a:r>
              <a:rPr lang="ko-KR" altLang="en-US"/>
              <a:t>단어의 형태가 같다면 동일한 단어로 보고</a:t>
            </a:r>
            <a:r>
              <a:rPr lang="en-US" altLang="ko-KR"/>
              <a:t>, </a:t>
            </a:r>
            <a:r>
              <a:rPr lang="ko-KR" altLang="en-US"/>
              <a:t>모든 문맥 정보를 해당 단어 벡터에 투영하기 때문임 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배라는 단어를 모두 동일한 단어로 인식</a:t>
            </a:r>
            <a:endParaRPr lang="en-US" altLang="ko-KR"/>
          </a:p>
          <a:p>
            <a:pPr lvl="3"/>
            <a:r>
              <a:rPr lang="ko-KR" altLang="en-US"/>
              <a:t>먹는 배</a:t>
            </a:r>
            <a:r>
              <a:rPr lang="en-US" altLang="ko-KR"/>
              <a:t>, </a:t>
            </a:r>
            <a:r>
              <a:rPr lang="ko-KR" altLang="en-US"/>
              <a:t>바다에 있는 배 </a:t>
            </a:r>
            <a:r>
              <a:rPr lang="en-US" altLang="ko-KR"/>
              <a:t>, </a:t>
            </a:r>
            <a:r>
              <a:rPr lang="ko-KR" altLang="en-US"/>
              <a:t>사람의 배 </a:t>
            </a:r>
            <a:endParaRPr lang="en-US" altLang="ko-KR"/>
          </a:p>
          <a:p>
            <a:r>
              <a:rPr lang="ko-KR" altLang="en-US"/>
              <a:t>룰 </a:t>
            </a:r>
            <a:r>
              <a:rPr lang="en-US" altLang="ko-KR"/>
              <a:t>-&gt; </a:t>
            </a:r>
            <a:r>
              <a:rPr lang="ko-KR" altLang="en-US"/>
              <a:t>엔드투엔드 </a:t>
            </a:r>
            <a:r>
              <a:rPr lang="en-US" altLang="ko-KR"/>
              <a:t>-&gt; </a:t>
            </a:r>
            <a:r>
              <a:rPr lang="ko-KR" altLang="en-US"/>
              <a:t>프리트레인</a:t>
            </a:r>
            <a:r>
              <a:rPr lang="en-US" altLang="ko-KR"/>
              <a:t>/</a:t>
            </a:r>
            <a:r>
              <a:rPr lang="ko-KR" altLang="en-US"/>
              <a:t>파인 튜닝</a:t>
            </a:r>
            <a:endParaRPr lang="en-US" altLang="ko-KR"/>
          </a:p>
          <a:p>
            <a:pPr lvl="1"/>
            <a:r>
              <a:rPr lang="ko-KR" altLang="en-US"/>
              <a:t>사람이 </a:t>
            </a:r>
            <a:r>
              <a:rPr lang="en-US" altLang="ko-KR"/>
              <a:t>feature</a:t>
            </a:r>
            <a:r>
              <a:rPr lang="ko-KR" altLang="en-US"/>
              <a:t>를 직접 뽑아서 모델에 입력값으로 활용</a:t>
            </a:r>
            <a:endParaRPr lang="en-US" altLang="ko-KR"/>
          </a:p>
          <a:p>
            <a:pPr lvl="2"/>
            <a:r>
              <a:rPr lang="en-US" altLang="ko-KR"/>
              <a:t>feature</a:t>
            </a:r>
            <a:r>
              <a:rPr lang="ko-KR" altLang="en-US"/>
              <a:t>를 추출하는데 언어학적 지식을 필요</a:t>
            </a:r>
            <a:endParaRPr lang="en-US" altLang="ko-KR"/>
          </a:p>
          <a:p>
            <a:pPr lvl="2"/>
            <a:r>
              <a:rPr lang="ko-KR" altLang="en-US"/>
              <a:t>지식을 통한 규칙을 생성</a:t>
            </a:r>
            <a:endParaRPr lang="en-US" altLang="ko-KR"/>
          </a:p>
          <a:p>
            <a:pPr lvl="1"/>
            <a:r>
              <a:rPr lang="ko-KR" altLang="en-US"/>
              <a:t>엔드투엔드 모델</a:t>
            </a:r>
            <a:endParaRPr lang="en-US" altLang="ko-KR"/>
          </a:p>
          <a:p>
            <a:pPr lvl="2"/>
            <a:r>
              <a:rPr lang="ko-KR" altLang="en-US"/>
              <a:t>딥러닝이 입력과 출력 사이의 관계를 잘 근사하기 때문에 사람이 굳이 직접 알려주지 않아도 학습이 됨 </a:t>
            </a:r>
            <a:endParaRPr lang="en-US" altLang="ko-KR"/>
          </a:p>
          <a:p>
            <a:pPr lvl="2"/>
            <a:r>
              <a:rPr lang="ko-KR" altLang="en-US"/>
              <a:t>데이터를 통째로 모델에 넣고 입출력 사이의 관계를 사람의 개입 없이 모델 스스로 처음부터 끝까지 이해하도록 유도</a:t>
            </a:r>
            <a:endParaRPr lang="en-US" altLang="ko-KR"/>
          </a:p>
          <a:p>
            <a:pPr lvl="2"/>
            <a:r>
              <a:rPr lang="ko-KR" altLang="en-US"/>
              <a:t>기계 번역에 널리 쓰였던 </a:t>
            </a:r>
            <a:r>
              <a:rPr lang="en-US" altLang="ko-KR"/>
              <a:t>sequence-to-sequence </a:t>
            </a:r>
            <a:r>
              <a:rPr lang="ko-KR" altLang="en-US"/>
              <a:t>모델이 대표적</a:t>
            </a:r>
            <a:endParaRPr lang="en-US" altLang="ko-KR"/>
          </a:p>
          <a:p>
            <a:pPr lvl="3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C2B4A-ABC1-4116-8D36-B85B19895D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7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E51ACA-F2D1-4CF9-B220-262472AD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전처리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D943BC-A253-454F-ACBD-A10643D7A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FA2169-FC44-4DB4-A744-28E773C4CD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코퍼스</a:t>
            </a:r>
            <a:endParaRPr lang="en-US" altLang="ko-KR"/>
          </a:p>
          <a:p>
            <a:pPr lvl="1"/>
            <a:r>
              <a:rPr lang="ko-KR" altLang="en-US"/>
              <a:t>말뭉치라고 불리는 </a:t>
            </a:r>
            <a:r>
              <a:rPr lang="en-US" altLang="ko-KR"/>
              <a:t>corpus</a:t>
            </a:r>
            <a:r>
              <a:rPr lang="ko-KR" altLang="en-US"/>
              <a:t>는 보통 여러 단어들로 이루어진 문장입니다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자연어 처리 분야의 머신러닝을 수행하려면 훈련 데이터가 필요한데</a:t>
            </a:r>
            <a:r>
              <a:rPr lang="en-US" altLang="ko-KR"/>
              <a:t>, </a:t>
            </a:r>
            <a:r>
              <a:rPr lang="ko-KR" altLang="en-US"/>
              <a:t>보통 이런 다수의 문장으로 구성된 코퍼스가 필요합니다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한 가지 언어로 구성된 코퍼스는 단일 언어</a:t>
            </a:r>
            <a:r>
              <a:rPr lang="en-US" altLang="ko-KR"/>
              <a:t>(monolingual) </a:t>
            </a:r>
            <a:r>
              <a:rPr lang="ko-KR" altLang="en-US"/>
              <a:t>코퍼스라고 부르며</a:t>
            </a:r>
            <a:r>
              <a:rPr lang="en-US" altLang="ko-KR"/>
              <a:t>, </a:t>
            </a:r>
            <a:r>
              <a:rPr lang="ko-KR" altLang="en-US"/>
              <a:t>두 개의 언어로 구성된 코퍼스는 이중 언어코퍼스라고 부릅니다</a:t>
            </a:r>
            <a:r>
              <a:rPr lang="en-US" altLang="ko-KR"/>
              <a:t>. </a:t>
            </a:r>
            <a:r>
              <a:rPr lang="ko-KR" altLang="en-US"/>
              <a:t>더 많은 수의 언어로 구성되면 다중 언어 코퍼스가 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임베딩 학습이라는 특정한 목적을 가지고 수집한 표본입니다</a:t>
            </a:r>
            <a:r>
              <a:rPr lang="en-US" altLang="ko-KR"/>
              <a:t>.</a:t>
            </a:r>
          </a:p>
          <a:p>
            <a:r>
              <a:rPr lang="ko-KR" altLang="en-US"/>
              <a:t>전처리 과정 개요</a:t>
            </a:r>
            <a:endParaRPr lang="en-US" altLang="ko-KR"/>
          </a:p>
          <a:p>
            <a:pPr lvl="1"/>
            <a:r>
              <a:rPr lang="ko-KR" altLang="en-US"/>
              <a:t>코퍼스 수집</a:t>
            </a:r>
            <a:endParaRPr lang="en-US" altLang="ko-KR"/>
          </a:p>
          <a:p>
            <a:pPr lvl="1"/>
            <a:r>
              <a:rPr lang="ko-KR" altLang="en-US"/>
              <a:t>정제</a:t>
            </a:r>
            <a:endParaRPr lang="en-US" altLang="ko-KR"/>
          </a:p>
          <a:p>
            <a:pPr lvl="1"/>
            <a:r>
              <a:rPr lang="ko-KR" altLang="en-US"/>
              <a:t>문장 단위 분절</a:t>
            </a:r>
            <a:endParaRPr lang="en-US" altLang="ko-KR"/>
          </a:p>
          <a:p>
            <a:pPr lvl="1"/>
            <a:r>
              <a:rPr lang="ko-KR" altLang="en-US"/>
              <a:t>분절 </a:t>
            </a:r>
            <a:endParaRPr lang="en-US" altLang="ko-KR"/>
          </a:p>
          <a:p>
            <a:pPr lvl="1"/>
            <a:r>
              <a:rPr lang="ko-KR" altLang="en-US"/>
              <a:t>병렬 코퍼스 정렬</a:t>
            </a:r>
            <a:r>
              <a:rPr lang="en-US" altLang="ko-KR"/>
              <a:t>(</a:t>
            </a:r>
            <a:r>
              <a:rPr lang="ko-KR" altLang="en-US"/>
              <a:t>생략 가능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서브워드 분절 </a:t>
            </a:r>
            <a:r>
              <a:rPr lang="en-US" altLang="ko-KR"/>
              <a:t> 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3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32D8-BFB6-4C91-BF25-1339B77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 기법의 역사와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5B867-8C6E-4A52-AC9F-3D4FA8997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BB9A1-6A9F-4427-85F1-EDC7A844D8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룰 </a:t>
            </a:r>
            <a:r>
              <a:rPr lang="en-US" altLang="ko-KR"/>
              <a:t>-&gt; </a:t>
            </a:r>
            <a:r>
              <a:rPr lang="ko-KR" altLang="en-US"/>
              <a:t>엔드투엔드 </a:t>
            </a:r>
            <a:r>
              <a:rPr lang="en-US" altLang="ko-KR"/>
              <a:t>-&gt; </a:t>
            </a:r>
            <a:r>
              <a:rPr lang="ko-KR" altLang="en-US"/>
              <a:t>프리트레인</a:t>
            </a:r>
            <a:r>
              <a:rPr lang="en-US" altLang="ko-KR"/>
              <a:t>/</a:t>
            </a:r>
            <a:r>
              <a:rPr lang="ko-KR" altLang="en-US"/>
              <a:t>파인 튜닝</a:t>
            </a:r>
            <a:endParaRPr lang="en-US" altLang="ko-KR"/>
          </a:p>
          <a:p>
            <a:pPr lvl="1"/>
            <a:r>
              <a:rPr lang="ko-KR" altLang="en-US"/>
              <a:t>프리트레인</a:t>
            </a:r>
            <a:r>
              <a:rPr lang="en-US" altLang="ko-KR"/>
              <a:t>(pretrain)</a:t>
            </a:r>
            <a:r>
              <a:rPr lang="ko-KR" altLang="en-US"/>
              <a:t>과 파인튜닝</a:t>
            </a:r>
            <a:r>
              <a:rPr lang="en-US" altLang="ko-KR"/>
              <a:t>(fine turing)</a:t>
            </a:r>
          </a:p>
          <a:p>
            <a:pPr lvl="2"/>
            <a:r>
              <a:rPr lang="ko-KR" altLang="en-US"/>
              <a:t>대규모 말뭉치로 임베딩을 생성</a:t>
            </a:r>
            <a:r>
              <a:rPr lang="en-US" altLang="ko-KR"/>
              <a:t>(</a:t>
            </a:r>
            <a:r>
              <a:rPr lang="ko-KR" altLang="en-US"/>
              <a:t>프리트레인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말뭉치의 의미적</a:t>
            </a:r>
            <a:r>
              <a:rPr lang="en-US" altLang="ko-KR"/>
              <a:t>, </a:t>
            </a:r>
            <a:r>
              <a:rPr lang="ko-KR" altLang="en-US"/>
              <a:t>문법적 맥락이 포함되어 있음</a:t>
            </a:r>
            <a:endParaRPr lang="en-US" altLang="ko-KR"/>
          </a:p>
          <a:p>
            <a:pPr lvl="2"/>
            <a:r>
              <a:rPr lang="ko-KR" altLang="en-US"/>
              <a:t>임베딩을 입력으로 하는 새로운 딥러닝 모델을 만들고 해결하고 싶은 문제에 맞는 소규모 데이터에 맞게 임베딩을 포함한 모델 전체를 업데이트를 진행</a:t>
            </a:r>
            <a:r>
              <a:rPr lang="en-US" altLang="ko-KR"/>
              <a:t>(</a:t>
            </a:r>
            <a:r>
              <a:rPr lang="ko-KR" altLang="en-US"/>
              <a:t>파인 튜닝</a:t>
            </a:r>
            <a:r>
              <a:rPr lang="en-US" altLang="ko-KR"/>
              <a:t>, </a:t>
            </a:r>
            <a:r>
              <a:rPr lang="ko-KR" altLang="en-US"/>
              <a:t>전이 학습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ELMo, GPT, BERT</a:t>
            </a:r>
            <a:r>
              <a:rPr lang="ko-KR" altLang="en-US"/>
              <a:t>등에 해당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CC2B4A-ABC1-4116-8D36-B85B19895D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3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7BFAA-A755-4877-925B-B445D220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임베딩의 종류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CBE2C-9014-4548-809E-8B64EAFFC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3BD94B-A579-40E1-80E1-505FA21570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행렬 분해 기반</a:t>
            </a:r>
            <a:endParaRPr lang="en-US" altLang="ko-KR"/>
          </a:p>
          <a:p>
            <a:pPr lvl="1"/>
            <a:r>
              <a:rPr lang="ko-KR" altLang="en-US"/>
              <a:t>행렬 분해</a:t>
            </a:r>
            <a:r>
              <a:rPr lang="en-US" altLang="ko-KR"/>
              <a:t>(factorization) </a:t>
            </a:r>
            <a:r>
              <a:rPr lang="ko-KR" altLang="en-US"/>
              <a:t>기반 방법은 말뭉치 정보가 들어 있는 원래 행렬을 두 개 이상의 작은 행렬로 쪼개는 방식의 임베딩 기법을 가리킨다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분해한 이후엔 둘 중 하나의 행렬만 쓰거나 둘을 더하거나 이어 붙여 임베딩을 사용한다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Glove, Swivel</a:t>
            </a:r>
            <a:r>
              <a:rPr lang="ko-KR" altLang="en-US"/>
              <a:t>등이 여기에 속함</a:t>
            </a:r>
            <a:endParaRPr lang="en-US" altLang="ko-KR"/>
          </a:p>
          <a:p>
            <a:r>
              <a:rPr lang="ko-KR" altLang="en-US"/>
              <a:t>예측 기반 방법</a:t>
            </a:r>
            <a:endParaRPr lang="en-US" altLang="ko-KR"/>
          </a:p>
          <a:p>
            <a:pPr lvl="1"/>
            <a:r>
              <a:rPr lang="ko-KR" altLang="en-US"/>
              <a:t>어떤 단어 주변에 특정 단어가 나타날지 예측하거나</a:t>
            </a:r>
            <a:r>
              <a:rPr lang="en-US" altLang="ko-KR"/>
              <a:t>, </a:t>
            </a:r>
            <a:r>
              <a:rPr lang="ko-KR" altLang="en-US"/>
              <a:t>이전 단어들이 주어졌을 때 다음 단어가 무엇일지 예측하거나</a:t>
            </a:r>
            <a:r>
              <a:rPr lang="en-US" altLang="ko-KR"/>
              <a:t>, </a:t>
            </a:r>
            <a:r>
              <a:rPr lang="ko-KR" altLang="en-US"/>
              <a:t>문장 내 일부 단어를 지우고 해당 단어가 무엇일지 맞추는 과정에서 학습하는 방법</a:t>
            </a:r>
            <a:endParaRPr lang="en-US" altLang="ko-KR"/>
          </a:p>
          <a:p>
            <a:pPr lvl="1"/>
            <a:r>
              <a:rPr lang="en-US" altLang="ko-KR"/>
              <a:t>word2vec, FastText, BERT, ELMo, GPT </a:t>
            </a:r>
            <a:r>
              <a:rPr lang="ko-KR" altLang="en-US"/>
              <a:t>등이 예측 기반 임베딩 기법</a:t>
            </a:r>
            <a:endParaRPr lang="en-US" altLang="ko-KR"/>
          </a:p>
          <a:p>
            <a:pPr lvl="1"/>
            <a:r>
              <a:rPr lang="en-US" altLang="ko-KR"/>
              <a:t>word2vec, FastText</a:t>
            </a:r>
            <a:r>
              <a:rPr lang="ko-KR" altLang="en-US"/>
              <a:t>는 단어 수준 임베딩</a:t>
            </a:r>
            <a:r>
              <a:rPr lang="en-US" altLang="ko-KR"/>
              <a:t>, </a:t>
            </a:r>
            <a:r>
              <a:rPr lang="ko-KR" altLang="en-US"/>
              <a:t> </a:t>
            </a:r>
            <a:r>
              <a:rPr lang="en-US" altLang="ko-KR"/>
              <a:t>BERT,</a:t>
            </a:r>
            <a:r>
              <a:rPr lang="ko-KR" altLang="en-US"/>
              <a:t> </a:t>
            </a:r>
            <a:r>
              <a:rPr lang="en-US" altLang="ko-KR"/>
              <a:t>ELMo,</a:t>
            </a:r>
            <a:r>
              <a:rPr lang="ko-KR" altLang="en-US"/>
              <a:t> </a:t>
            </a:r>
            <a:r>
              <a:rPr lang="en-US" altLang="ko-KR"/>
              <a:t>GPT</a:t>
            </a:r>
            <a:r>
              <a:rPr lang="ko-KR" altLang="en-US"/>
              <a:t>는 문장 수준 임베딩 </a:t>
            </a:r>
            <a:endParaRPr lang="en-US" altLang="ko-KR"/>
          </a:p>
          <a:p>
            <a:r>
              <a:rPr lang="ko-KR" altLang="en-US"/>
              <a:t>토픽 기반 방법</a:t>
            </a:r>
            <a:endParaRPr lang="en-US" altLang="ko-KR"/>
          </a:p>
          <a:p>
            <a:pPr lvl="1"/>
            <a:r>
              <a:rPr lang="ko-KR" altLang="en-US"/>
              <a:t>주어진 문서에서 잠재된 주제를 추론하는 방식으로 임베딩을 수행하는 기법 </a:t>
            </a:r>
            <a:endParaRPr lang="en-US" altLang="ko-KR"/>
          </a:p>
          <a:p>
            <a:pPr lvl="1"/>
            <a:r>
              <a:rPr lang="en-US" altLang="ko-KR"/>
              <a:t>LDA(</a:t>
            </a:r>
            <a:r>
              <a:rPr lang="ko-KR" altLang="en-US"/>
              <a:t>잠재 디리클레 할당</a:t>
            </a:r>
            <a:r>
              <a:rPr lang="en-US" altLang="ko-KR"/>
              <a:t>)</a:t>
            </a:r>
            <a:r>
              <a:rPr lang="ko-KR" altLang="en-US"/>
              <a:t>이 대표적인 기법임</a:t>
            </a:r>
            <a:endParaRPr lang="en-US" altLang="ko-KR"/>
          </a:p>
          <a:p>
            <a:pPr lvl="1"/>
            <a:r>
              <a:rPr lang="en-US" altLang="ko-KR"/>
              <a:t>LDA </a:t>
            </a:r>
            <a:r>
              <a:rPr lang="ko-KR" altLang="en-US"/>
              <a:t>같은 모델은 학습이 완료되면 각 문서가 어떤 주제 분포를 갖는지 확률 벡터로 반화하기 때문에 임베딩 기법의 일종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41F5B-D12C-48F4-85A9-E616F08244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2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D88FC-EEB0-4BE0-8A1B-481687C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벡터가 어떻게 의미를 가지게 되는가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6A4D83-23FD-4E29-BC86-D6B1041A2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7C544-A61E-4E7E-9433-AB7B1C866A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자연어 계산과 이해</a:t>
            </a:r>
            <a:endParaRPr lang="en-US" altLang="ko-KR"/>
          </a:p>
          <a:p>
            <a:pPr lvl="1"/>
            <a:r>
              <a:rPr lang="ko-KR" altLang="en-US"/>
              <a:t>임베딩에 자연어 의미를 함축시크는 방법은 자연어의 통계적 패턴 정보를 통째로 임베딩에 넣는 것이다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임베딩을 만들 때 쓰는 통계 정보는 크게 세 가지가 있음 </a:t>
            </a:r>
            <a:endParaRPr lang="en-US" altLang="ko-KR"/>
          </a:p>
          <a:p>
            <a:pPr lvl="2"/>
            <a:r>
              <a:rPr lang="en-US" altLang="ko-KR"/>
              <a:t>1. </a:t>
            </a:r>
            <a:r>
              <a:rPr lang="ko-KR" altLang="en-US"/>
              <a:t>문장에 어떤 단어가 많이 쓰였는지 </a:t>
            </a:r>
            <a:endParaRPr lang="en-US" altLang="ko-KR"/>
          </a:p>
          <a:p>
            <a:pPr lvl="2"/>
            <a:r>
              <a:rPr lang="en-US" altLang="ko-KR"/>
              <a:t>2. </a:t>
            </a:r>
            <a:r>
              <a:rPr lang="ko-KR" altLang="en-US"/>
              <a:t>단어가 어떤 순서로 등장하는지</a:t>
            </a:r>
            <a:endParaRPr lang="en-US" altLang="ko-KR"/>
          </a:p>
          <a:p>
            <a:pPr lvl="2"/>
            <a:r>
              <a:rPr lang="en-US" altLang="ko-KR"/>
              <a:t>3. </a:t>
            </a:r>
            <a:r>
              <a:rPr lang="ko-KR" altLang="en-US"/>
              <a:t>문장에 어떤 단어가 같이 나타났는지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en-US" altLang="ko-KR"/>
              <a:t>bag of words</a:t>
            </a:r>
          </a:p>
          <a:p>
            <a:pPr lvl="1"/>
            <a:r>
              <a:rPr lang="ko-KR" altLang="en-US"/>
              <a:t>어떤 단어가 많이 쓰였는지에 관한 정보를 중시</a:t>
            </a:r>
            <a:endParaRPr lang="en-US" altLang="ko-KR"/>
          </a:p>
          <a:p>
            <a:pPr lvl="1"/>
            <a:r>
              <a:rPr lang="ko-KR" altLang="en-US"/>
              <a:t>저자의 의도는 단어 사용 여부나 그 빈도에서 드러난다고 보기 때문임</a:t>
            </a:r>
            <a:r>
              <a:rPr lang="en-US" altLang="ko-KR"/>
              <a:t>. </a:t>
            </a:r>
            <a:r>
              <a:rPr lang="ko-KR" altLang="en-US"/>
              <a:t>단 순서는 무시</a:t>
            </a:r>
            <a:endParaRPr lang="en-US" altLang="ko-KR"/>
          </a:p>
          <a:p>
            <a:pPr lvl="1"/>
            <a:r>
              <a:rPr lang="ko-KR" altLang="en-US"/>
              <a:t>백오브워즈 가정에서 가장 많이 쓰이는 통계량은 </a:t>
            </a:r>
            <a:r>
              <a:rPr lang="en-US" altLang="ko-KR"/>
              <a:t>Term Frequency-Inverse Document Frequency (TF-IDF)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CBFF6-143A-4419-A37C-8B61079164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B9CA44-119C-40DC-9ED1-F9B9AB98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26" y="1982487"/>
            <a:ext cx="5674974" cy="17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D88FC-EEB0-4BE0-8A1B-481687C6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벡터가 어떻게 의미를 가지게 되는가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6A4D83-23FD-4E29-BC86-D6B1041A2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37C544-A61E-4E7E-9433-AB7B1C866A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언어모델</a:t>
            </a:r>
            <a:endParaRPr lang="en-US" altLang="ko-KR"/>
          </a:p>
          <a:p>
            <a:pPr lvl="1"/>
            <a:r>
              <a:rPr lang="ko-KR" altLang="en-US"/>
              <a:t>단어의 등장 순서를 학습해 주어진 단어 시퀀스가 얼마나 자연스러운지 확률을 부여</a:t>
            </a:r>
            <a:endParaRPr lang="en-US" altLang="ko-KR"/>
          </a:p>
          <a:p>
            <a:pPr lvl="1"/>
            <a:r>
              <a:rPr lang="en-US" altLang="ko-KR"/>
              <a:t>ELMo, GP</a:t>
            </a:r>
            <a:r>
              <a:rPr lang="ko-KR" altLang="en-US"/>
              <a:t>등과 같은 뉴럴 네트워크 기반의 언어 모델이 여기에 해당</a:t>
            </a:r>
            <a:endParaRPr lang="en-US" altLang="ko-KR"/>
          </a:p>
          <a:p>
            <a:r>
              <a:rPr lang="ko-KR" altLang="en-US"/>
              <a:t>분포가정 </a:t>
            </a:r>
            <a:endParaRPr lang="en-US" altLang="ko-KR"/>
          </a:p>
          <a:p>
            <a:pPr lvl="1"/>
            <a:r>
              <a:rPr lang="ko-KR" altLang="en-US"/>
              <a:t>문장에서 어떤 단어가 같이 쓰였는지를 중요하게 따짐</a:t>
            </a:r>
            <a:endParaRPr lang="en-US" altLang="ko-KR"/>
          </a:p>
          <a:p>
            <a:pPr lvl="1"/>
            <a:r>
              <a:rPr lang="ko-KR" altLang="en-US"/>
              <a:t>단어의 의미는 그 주변 문맥</a:t>
            </a:r>
            <a:r>
              <a:rPr lang="en-US" altLang="ko-KR"/>
              <a:t>(context)</a:t>
            </a:r>
            <a:r>
              <a:rPr lang="ko-KR" altLang="en-US"/>
              <a:t>을 통해 유추해볼 수 있다고 보는 것</a:t>
            </a:r>
            <a:endParaRPr lang="en-US" altLang="ko-KR"/>
          </a:p>
          <a:p>
            <a:pPr lvl="1"/>
            <a:r>
              <a:rPr lang="ko-KR" altLang="en-US"/>
              <a:t>분포 가정의 대표 통계량은 점별 상호 정보량</a:t>
            </a:r>
            <a:r>
              <a:rPr lang="en-US" altLang="ko-KR"/>
              <a:t>(PMI, Poinwise Mutual Information)</a:t>
            </a:r>
            <a:r>
              <a:rPr lang="ko-KR" altLang="en-US"/>
              <a:t>이며 대표 모델은 </a:t>
            </a:r>
            <a:r>
              <a:rPr lang="en-US" altLang="ko-KR"/>
              <a:t>Word2Vec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CBFF6-143A-4419-A37C-8B61079164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7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9753C-035E-44AD-AF8C-59794BB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백오브워즈 가정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0F21BB-31CC-43D0-83A8-3E8A9FE37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BA00F-D72E-46C9-A44F-6AE8495E54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bag of words</a:t>
            </a:r>
            <a:r>
              <a:rPr lang="ko-KR" altLang="en-US"/>
              <a:t>란</a:t>
            </a:r>
            <a:endParaRPr lang="en-US" altLang="ko-KR"/>
          </a:p>
          <a:p>
            <a:pPr lvl="1"/>
            <a:r>
              <a:rPr lang="ko-KR" altLang="en-US"/>
              <a:t>단어의 등장 순서에 관계없이 이 문서 내 단어의 등장 빈도를 임베딩으로 쓰는 기법</a:t>
            </a:r>
            <a:endParaRPr lang="en-US" altLang="ko-KR"/>
          </a:p>
          <a:p>
            <a:pPr lvl="1"/>
            <a:r>
              <a:rPr lang="ko-KR" altLang="en-US"/>
              <a:t>문장을 단어들로 나누고 이들을 중복집합에 넣어 임베딩으로 활용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저자가 생각한 주제가 문서에서의 단어 사용에 녹아 있다라는 가정</a:t>
            </a:r>
            <a:endParaRPr lang="en-US" altLang="ko-KR"/>
          </a:p>
          <a:p>
            <a:pPr lvl="1"/>
            <a:r>
              <a:rPr lang="ko-KR" altLang="en-US"/>
              <a:t>주제가 비슷한 문서라면 단어 빈도 또는 단어 등장 여부 역시 비슷할 것이고</a:t>
            </a:r>
            <a:r>
              <a:rPr lang="en-US" altLang="ko-KR"/>
              <a:t>, </a:t>
            </a:r>
            <a:r>
              <a:rPr lang="ko-KR" altLang="en-US"/>
              <a:t>백오브워즈 임베딩 역시 유사할 것이라고 보는 것</a:t>
            </a:r>
            <a:endParaRPr lang="en-US" altLang="ko-KR"/>
          </a:p>
          <a:p>
            <a:pPr lvl="1"/>
            <a:r>
              <a:rPr lang="ko-KR" altLang="en-US"/>
              <a:t>정보 검색분야에서 여전히 많이 사용되고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DCEA2C-A210-48D4-A5D4-3D594FA7D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FE7413-C8EE-4562-A3E3-DB7FF1C5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29" y="2492653"/>
            <a:ext cx="4615406" cy="26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7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9EACE-D067-4897-8BC0-13B7F3FE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TF-IDF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47B18B-60E8-47F1-8414-DEE960F16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9B5FF5-1038-41A1-A2C0-25DBDF415E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단어 빈도 또는 등장 여부를 그대로 임베딩으로 쓰는 것에 대한 문제점</a:t>
            </a:r>
            <a:endParaRPr lang="en-US" altLang="ko-KR"/>
          </a:p>
          <a:p>
            <a:pPr lvl="1"/>
            <a:r>
              <a:rPr lang="ko-KR" altLang="en-US"/>
              <a:t>어떤 문서에든 쓰여서 해당 단어가 많이 나타났다 하더라도 문서의 주제를 가늠하기 어려운 경우가 있음</a:t>
            </a:r>
            <a:endParaRPr lang="en-US" altLang="ko-KR"/>
          </a:p>
          <a:p>
            <a:pPr lvl="2"/>
            <a:r>
              <a:rPr lang="en-US" altLang="ko-KR"/>
              <a:t>'</a:t>
            </a:r>
            <a:r>
              <a:rPr lang="ko-KR" altLang="en-US"/>
              <a:t>을</a:t>
            </a:r>
            <a:r>
              <a:rPr lang="en-US" altLang="ko-KR"/>
              <a:t>/</a:t>
            </a:r>
            <a:r>
              <a:rPr lang="ko-KR" altLang="en-US"/>
              <a:t>를</a:t>
            </a:r>
            <a:r>
              <a:rPr lang="en-US" altLang="ko-KR"/>
              <a:t>', '</a:t>
            </a:r>
            <a:r>
              <a:rPr lang="ko-KR" altLang="en-US"/>
              <a:t>이</a:t>
            </a:r>
            <a:r>
              <a:rPr lang="en-US" altLang="ko-KR"/>
              <a:t>/</a:t>
            </a:r>
            <a:r>
              <a:rPr lang="ko-KR" altLang="en-US"/>
              <a:t>가</a:t>
            </a:r>
            <a:r>
              <a:rPr lang="en-US" altLang="ko-KR"/>
              <a:t>' </a:t>
            </a:r>
            <a:r>
              <a:rPr lang="ko-KR" altLang="en-US"/>
              <a:t>같은 조사는 대부분의 한국어 문서에 등장하고 이 단어로 문서의 주제를 추측하는 것은 의미가 없음 </a:t>
            </a:r>
            <a:endParaRPr lang="en-US" altLang="ko-KR"/>
          </a:p>
          <a:p>
            <a:r>
              <a:rPr lang="en-US" altLang="ko-KR"/>
              <a:t>TF-IDF(Term Frequency-Inverse Document Frequency)</a:t>
            </a:r>
          </a:p>
          <a:p>
            <a:pPr lvl="1"/>
            <a:r>
              <a:rPr lang="ko-KR" altLang="en-US"/>
              <a:t>위의 단점을 보완하기 위해 제안된 기법</a:t>
            </a:r>
            <a:endParaRPr lang="en-US" altLang="ko-KR"/>
          </a:p>
          <a:p>
            <a:pPr lvl="1"/>
            <a:r>
              <a:rPr lang="ko-KR" altLang="en-US"/>
              <a:t>단어</a:t>
            </a:r>
            <a:r>
              <a:rPr lang="en-US" altLang="ko-KR"/>
              <a:t>-</a:t>
            </a:r>
            <a:r>
              <a:rPr lang="ko-KR" altLang="en-US"/>
              <a:t>문서 행렬에 가중치를 수식을 적용하여 행렬 원소를 바꾼다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TF-IDF </a:t>
            </a:r>
            <a:r>
              <a:rPr lang="ko-KR" altLang="en-US"/>
              <a:t>역시 단어 등장 순서를 고려하지 않는다는 점에서 백오브워즈 임베딩이라고 이해할 수 있다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TF</a:t>
            </a:r>
            <a:r>
              <a:rPr lang="ko-KR" altLang="en-US"/>
              <a:t>는 어떤 단어가 특정 문서에 얼마나 많이 쓰였는지에 대한 빈도 </a:t>
            </a:r>
            <a:endParaRPr lang="en-US" altLang="ko-KR"/>
          </a:p>
          <a:p>
            <a:pPr lvl="2"/>
            <a:r>
              <a:rPr lang="en-US" altLang="ko-KR"/>
              <a:t>A</a:t>
            </a:r>
            <a:r>
              <a:rPr lang="ko-KR" altLang="en-US"/>
              <a:t>라는 단어가 문서</a:t>
            </a:r>
            <a:r>
              <a:rPr lang="en-US" altLang="ko-KR"/>
              <a:t>1</a:t>
            </a:r>
            <a:r>
              <a:rPr lang="ko-KR" altLang="en-US"/>
              <a:t>에 </a:t>
            </a:r>
            <a:r>
              <a:rPr lang="en-US" altLang="ko-KR"/>
              <a:t>10</a:t>
            </a:r>
            <a:r>
              <a:rPr lang="ko-KR" altLang="en-US"/>
              <a:t>번</a:t>
            </a:r>
            <a:r>
              <a:rPr lang="en-US" altLang="ko-KR"/>
              <a:t>, </a:t>
            </a:r>
            <a:r>
              <a:rPr lang="ko-KR" altLang="en-US"/>
              <a:t>문서 </a:t>
            </a:r>
            <a:r>
              <a:rPr lang="en-US" altLang="ko-KR"/>
              <a:t>3</a:t>
            </a:r>
            <a:r>
              <a:rPr lang="ko-KR" altLang="en-US"/>
              <a:t>에 </a:t>
            </a:r>
            <a:r>
              <a:rPr lang="en-US" altLang="ko-KR"/>
              <a:t>5</a:t>
            </a:r>
            <a:r>
              <a:rPr lang="ko-KR" altLang="en-US"/>
              <a:t>번 쓰였다면 문서</a:t>
            </a:r>
            <a:r>
              <a:rPr lang="en-US" altLang="ko-KR"/>
              <a:t>1-</a:t>
            </a:r>
            <a:r>
              <a:rPr lang="ko-KR" altLang="en-US"/>
              <a:t>단어</a:t>
            </a:r>
            <a:r>
              <a:rPr lang="en-US" altLang="ko-KR"/>
              <a:t>A</a:t>
            </a:r>
            <a:r>
              <a:rPr lang="ko-KR" altLang="en-US"/>
              <a:t>의 </a:t>
            </a:r>
            <a:r>
              <a:rPr lang="en-US" altLang="ko-KR"/>
              <a:t>TF</a:t>
            </a:r>
            <a:r>
              <a:rPr lang="ko-KR" altLang="en-US"/>
              <a:t>는 </a:t>
            </a:r>
            <a:r>
              <a:rPr lang="en-US" altLang="ko-KR"/>
              <a:t>10, </a:t>
            </a:r>
            <a:r>
              <a:rPr lang="ko-KR" altLang="en-US"/>
              <a:t>문서</a:t>
            </a:r>
            <a:r>
              <a:rPr lang="en-US" altLang="ko-KR"/>
              <a:t>3-</a:t>
            </a:r>
            <a:r>
              <a:rPr lang="ko-KR" altLang="en-US"/>
              <a:t>단어</a:t>
            </a:r>
            <a:r>
              <a:rPr lang="en-US" altLang="ko-KR"/>
              <a:t>A</a:t>
            </a:r>
            <a:r>
              <a:rPr lang="ko-KR" altLang="en-US"/>
              <a:t>의 </a:t>
            </a:r>
            <a:r>
              <a:rPr lang="en-US" altLang="ko-KR"/>
              <a:t>TF</a:t>
            </a:r>
            <a:r>
              <a:rPr lang="ko-KR" altLang="en-US"/>
              <a:t>는 </a:t>
            </a:r>
            <a:r>
              <a:rPr lang="en-US" altLang="ko-KR"/>
              <a:t>5</a:t>
            </a:r>
          </a:p>
          <a:p>
            <a:pPr lvl="1"/>
            <a:r>
              <a:rPr lang="en-US" altLang="ko-KR"/>
              <a:t>DF</a:t>
            </a:r>
            <a:r>
              <a:rPr lang="ko-KR" altLang="en-US"/>
              <a:t>란 특정 단어가 나타난 문서의 수를 의미 </a:t>
            </a:r>
            <a:endParaRPr lang="en-US" altLang="ko-KR"/>
          </a:p>
          <a:p>
            <a:pPr lvl="2"/>
            <a:r>
              <a:rPr lang="en-US" altLang="ko-KR"/>
              <a:t>A</a:t>
            </a:r>
            <a:r>
              <a:rPr lang="ko-KR" altLang="en-US"/>
              <a:t>단어가 문서</a:t>
            </a:r>
            <a:r>
              <a:rPr lang="en-US" altLang="ko-KR"/>
              <a:t>1,</a:t>
            </a:r>
            <a:r>
              <a:rPr lang="ko-KR" altLang="en-US"/>
              <a:t>문서</a:t>
            </a:r>
            <a:r>
              <a:rPr lang="en-US" altLang="ko-KR"/>
              <a:t>3</a:t>
            </a:r>
            <a:r>
              <a:rPr lang="ko-KR" altLang="en-US"/>
              <a:t>에만 등장했다면 </a:t>
            </a:r>
            <a:r>
              <a:rPr lang="en-US" altLang="ko-KR"/>
              <a:t>DF</a:t>
            </a:r>
            <a:r>
              <a:rPr lang="ko-KR" altLang="en-US"/>
              <a:t>는 </a:t>
            </a:r>
            <a:r>
              <a:rPr lang="en-US" altLang="ko-KR"/>
              <a:t>2</a:t>
            </a:r>
          </a:p>
          <a:p>
            <a:pPr lvl="1"/>
            <a:r>
              <a:rPr lang="en-US" altLang="ko-KR"/>
              <a:t>IDF</a:t>
            </a:r>
            <a:r>
              <a:rPr lang="ko-KR" altLang="en-US"/>
              <a:t>는 전체 문서 수</a:t>
            </a:r>
            <a:r>
              <a:rPr lang="en-US" altLang="ko-KR"/>
              <a:t>(N)</a:t>
            </a:r>
            <a:r>
              <a:rPr lang="ko-KR" altLang="en-US"/>
              <a:t>를 해당 단어의 </a:t>
            </a:r>
            <a:r>
              <a:rPr lang="en-US" altLang="ko-KR"/>
              <a:t>DF</a:t>
            </a:r>
            <a:r>
              <a:rPr lang="ko-KR" altLang="en-US"/>
              <a:t>로 나눈 뒤 로그를 취한 값</a:t>
            </a:r>
            <a:r>
              <a:rPr lang="en-US" altLang="ko-KR"/>
              <a:t>. </a:t>
            </a:r>
            <a:r>
              <a:rPr lang="ko-KR" altLang="en-US"/>
              <a:t>그 값이 클수록 특이한 단어라는 뜻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5AB35-E76D-4FA6-B484-D8D9CEC83E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1F94A1-15F2-4F28-87C5-371706E3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11" y="3783173"/>
            <a:ext cx="402963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86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939F-7BFC-45C4-B6DE-E217F059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TF-IDF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B025E-F94B-4829-9196-5EBCAD5D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9B2276-8B4D-4CA6-8B36-F345AACBAD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TF-IDF </a:t>
            </a:r>
            <a:r>
              <a:rPr lang="ko-KR" altLang="en-US"/>
              <a:t>행렬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TF-IDF</a:t>
            </a:r>
            <a:r>
              <a:rPr lang="ko-KR" altLang="en-US"/>
              <a:t>를 적용하면 </a:t>
            </a:r>
            <a:r>
              <a:rPr lang="en-US" altLang="ko-KR"/>
              <a:t>'</a:t>
            </a:r>
            <a:r>
              <a:rPr lang="ko-KR" altLang="en-US"/>
              <a:t>를</a:t>
            </a:r>
            <a:r>
              <a:rPr lang="en-US" altLang="ko-KR"/>
              <a:t>' </a:t>
            </a:r>
            <a:r>
              <a:rPr lang="ko-KR" altLang="en-US"/>
              <a:t>같이 정보성이 없는 단어들은 그 가중치가 </a:t>
            </a:r>
            <a:r>
              <a:rPr lang="en-US" altLang="ko-KR"/>
              <a:t>0</a:t>
            </a:r>
            <a:r>
              <a:rPr lang="ko-KR" altLang="en-US"/>
              <a:t>으로 확 줄게 돼 불필요한 정보가 사라진다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986978-FBEE-4E01-9F26-6EE8A04896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F530B-EC93-4218-89F0-7D01046B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2309728" y="1423190"/>
            <a:ext cx="767822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659F8-1DBA-4059-9C8A-B1BB493C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 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38A0A-CF6A-491F-880E-AD5D5E4BB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4E5F2A-AC27-4AF0-92C8-5ACD9FEAF7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언어 모델</a:t>
            </a:r>
            <a:endParaRPr lang="en-US" altLang="ko-KR"/>
          </a:p>
          <a:p>
            <a:pPr lvl="1"/>
            <a:r>
              <a:rPr lang="ko-KR" altLang="en-US"/>
              <a:t>단어 시퀀스에 확률을 부여하는 모델</a:t>
            </a:r>
            <a:endParaRPr lang="en-US" altLang="ko-KR"/>
          </a:p>
          <a:p>
            <a:pPr lvl="1"/>
            <a:r>
              <a:rPr lang="ko-KR" altLang="en-US"/>
              <a:t>단어의 등장 순서를 무시하는 백오브워즈와 달리 언어 모델은 시퀀스 정보를 명시적으로 학습</a:t>
            </a:r>
            <a:endParaRPr lang="en-US" altLang="ko-KR"/>
          </a:p>
          <a:p>
            <a:pPr lvl="1"/>
            <a:r>
              <a:rPr lang="ko-KR" altLang="en-US"/>
              <a:t>단어가 </a:t>
            </a:r>
            <a:r>
              <a:rPr lang="en-US" altLang="ko-KR"/>
              <a:t>n</a:t>
            </a:r>
            <a:r>
              <a:rPr lang="ko-KR" altLang="en-US"/>
              <a:t>개 주어진 상황이라면 언어 모델은 </a:t>
            </a:r>
            <a:r>
              <a:rPr lang="en-US" altLang="ko-KR"/>
              <a:t>n</a:t>
            </a:r>
            <a:r>
              <a:rPr lang="ko-KR" altLang="en-US"/>
              <a:t>개 단어가 동시에 나타날 확률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P(w_1, ... , w_n)</a:t>
            </a:r>
            <a:r>
              <a:rPr lang="ko-KR" altLang="en-US"/>
              <a:t>을 반환한다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통계 기반의 언어 모델은 말뭉치에서 해당 단어 시퀀스가 얼마나 자주 등장하는지 빈도를 세어 학습 </a:t>
            </a:r>
            <a:endParaRPr lang="en-US" altLang="ko-KR"/>
          </a:p>
          <a:p>
            <a:pPr lvl="1"/>
            <a:r>
              <a:rPr lang="ko-KR" altLang="en-US"/>
              <a:t>잘 학습된 언어 모델이 있다면 어떤 문장이 그럴듯한지 주어진 단어 시퀀스 다음 단어는 무엇이 오는게 자연스러운지 알수있음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7685-38E4-473C-A50D-DAB82DEB1D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8253C9-1239-4580-A392-73FC56E5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10" y="3429000"/>
            <a:ext cx="4670940" cy="299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C096F-3687-4B20-8333-845D5B40F372}"/>
              </a:ext>
            </a:extLst>
          </p:cNvPr>
          <p:cNvSpPr txBox="1"/>
          <p:nvPr/>
        </p:nvSpPr>
        <p:spPr>
          <a:xfrm>
            <a:off x="7447085" y="4516245"/>
            <a:ext cx="291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자연스러운 문장에 높은 확률 값을 부여</a:t>
            </a:r>
          </a:p>
        </p:txBody>
      </p:sp>
    </p:spTree>
    <p:extLst>
      <p:ext uri="{BB962C8B-B14F-4D97-AF65-F5344CB8AC3E}">
        <p14:creationId xmlns:p14="http://schemas.microsoft.com/office/powerpoint/2010/main" val="135219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C3688-32B5-4E46-9C6E-765545A2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 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998C1-BC4D-47B0-9B02-0931689EF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90FC21-225B-4908-B6BA-DD6E77D867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n-gram</a:t>
            </a:r>
          </a:p>
          <a:p>
            <a:pPr lvl="1"/>
            <a:r>
              <a:rPr lang="en-US" altLang="ko-KR"/>
              <a:t>n</a:t>
            </a:r>
            <a:r>
              <a:rPr lang="ko-KR" altLang="en-US"/>
              <a:t>개 단어를 뜻하는 용어</a:t>
            </a:r>
            <a:endParaRPr lang="en-US" altLang="ko-KR"/>
          </a:p>
          <a:p>
            <a:pPr lvl="1"/>
            <a:r>
              <a:rPr lang="ko-KR" altLang="en-US"/>
              <a:t>난폭 운전</a:t>
            </a:r>
            <a:r>
              <a:rPr lang="en-US" altLang="ko-KR"/>
              <a:t>, </a:t>
            </a:r>
            <a:r>
              <a:rPr lang="ko-KR" altLang="en-US"/>
              <a:t>눈 뜨다 등은 </a:t>
            </a:r>
            <a:r>
              <a:rPr lang="en-US" altLang="ko-KR"/>
              <a:t>2-gram </a:t>
            </a:r>
            <a:r>
              <a:rPr lang="ko-KR" altLang="en-US"/>
              <a:t>또는 바이그램</a:t>
            </a:r>
            <a:r>
              <a:rPr lang="en-US" altLang="ko-KR"/>
              <a:t>(bigram)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누명</a:t>
            </a:r>
            <a:r>
              <a:rPr lang="en-US" altLang="ko-KR"/>
              <a:t>, </a:t>
            </a:r>
            <a:r>
              <a:rPr lang="ko-KR" altLang="en-US"/>
              <a:t>을</a:t>
            </a:r>
            <a:r>
              <a:rPr lang="en-US" altLang="ko-KR"/>
              <a:t>, </a:t>
            </a:r>
            <a:r>
              <a:rPr lang="ko-KR" altLang="en-US"/>
              <a:t>쓰다 등은 </a:t>
            </a:r>
            <a:r>
              <a:rPr lang="en-US" altLang="ko-KR"/>
              <a:t>3-gram </a:t>
            </a:r>
            <a:r>
              <a:rPr lang="ko-KR" altLang="en-US"/>
              <a:t>또는 트라이그램</a:t>
            </a:r>
            <a:r>
              <a:rPr lang="en-US" altLang="ko-KR"/>
              <a:t>(trigram)</a:t>
            </a:r>
          </a:p>
          <a:p>
            <a:pPr lvl="1"/>
            <a:r>
              <a:rPr lang="ko-KR" altLang="en-US"/>
              <a:t>바람</a:t>
            </a:r>
            <a:r>
              <a:rPr lang="en-US" altLang="ko-KR"/>
              <a:t>, </a:t>
            </a:r>
            <a:r>
              <a:rPr lang="ko-KR" altLang="en-US"/>
              <a:t>잘</a:t>
            </a:r>
            <a:r>
              <a:rPr lang="en-US" altLang="ko-KR"/>
              <a:t>, </a:t>
            </a:r>
            <a:r>
              <a:rPr lang="ko-KR" altLang="en-US"/>
              <a:t>날</a:t>
            </a:r>
            <a:r>
              <a:rPr lang="en-US" altLang="ko-KR"/>
              <a:t>, </a:t>
            </a:r>
            <a:r>
              <a:rPr lang="ko-KR" altLang="en-US"/>
              <a:t>없다 등은 </a:t>
            </a:r>
            <a:r>
              <a:rPr lang="en-US" altLang="ko-KR"/>
              <a:t>4-gram</a:t>
            </a:r>
          </a:p>
          <a:p>
            <a:pPr lvl="1"/>
            <a:r>
              <a:rPr lang="ko-KR" altLang="en-US"/>
              <a:t>경우에 따라서 </a:t>
            </a:r>
            <a:r>
              <a:rPr lang="en-US" altLang="ko-KR"/>
              <a:t>n-gram</a:t>
            </a:r>
            <a:r>
              <a:rPr lang="ko-KR" altLang="en-US"/>
              <a:t>은 </a:t>
            </a:r>
            <a:r>
              <a:rPr lang="en-US" altLang="ko-KR"/>
              <a:t>n-gram</a:t>
            </a:r>
            <a:r>
              <a:rPr lang="ko-KR" altLang="en-US"/>
              <a:t>에 기반한 언어 모델을 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의미하기도 한다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-   </a:t>
            </a:r>
            <a:r>
              <a:rPr lang="ko-KR" altLang="en-US"/>
              <a:t>말뭉치 내 단어들을 </a:t>
            </a:r>
            <a:r>
              <a:rPr lang="en-US" altLang="ko-KR"/>
              <a:t>n</a:t>
            </a:r>
            <a:r>
              <a:rPr lang="ko-KR" altLang="en-US"/>
              <a:t>개씩 묶어서 그 빈도를 학습했다는 의미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8D9D5-C903-452F-A6F6-D334685B0C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3BABAA-903D-4879-B1F9-596E54D2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12" y="1357566"/>
            <a:ext cx="5390950" cy="46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4BAE8-3E03-448E-81AF-5836CEF9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 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95E57-DFFF-419F-BD6F-F7DA1232D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920E8-D11E-451A-AE20-6CB9B53E0A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ko-KR" altLang="en-US">
                <a:highlight>
                  <a:srgbClr val="FFFF00"/>
                </a:highlight>
              </a:rPr>
              <a:t>내 마음 속에 영원히 기억될 최고의</a:t>
            </a:r>
            <a:r>
              <a:rPr lang="ko-KR" altLang="en-US"/>
              <a:t> 라는 표현 다음에 </a:t>
            </a:r>
            <a:r>
              <a:rPr lang="ko-KR" altLang="en-US">
                <a:highlight>
                  <a:srgbClr val="FFFF00"/>
                </a:highlight>
              </a:rPr>
              <a:t>명작이다</a:t>
            </a:r>
            <a:r>
              <a:rPr lang="en-US" altLang="ko-KR"/>
              <a:t>.</a:t>
            </a:r>
            <a:r>
              <a:rPr lang="ko-KR" altLang="en-US"/>
              <a:t> 라는 단어가 나타날 확률은 조건부확률의 정의를 활용해 최대우도추정법</a:t>
            </a:r>
            <a:r>
              <a:rPr lang="en-US" altLang="ko-KR"/>
              <a:t>(Maximum Likelihood Estimation)</a:t>
            </a:r>
            <a:r>
              <a:rPr lang="ko-KR" altLang="en-US"/>
              <a:t>으로 유도하면 수식은 아래와 같다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Freq</a:t>
            </a:r>
            <a:r>
              <a:rPr lang="ko-KR" altLang="en-US"/>
              <a:t>란 해당 문자열 시퀀스가 말뭉치에서 나타난 빈도를 나타냄 </a:t>
            </a:r>
            <a:endParaRPr lang="en-US" altLang="ko-KR"/>
          </a:p>
          <a:p>
            <a:pPr lvl="2"/>
            <a:r>
              <a:rPr lang="ko-KR" altLang="en-US"/>
              <a:t>위의 예제는 분자가 </a:t>
            </a:r>
            <a:r>
              <a:rPr lang="en-US" altLang="ko-KR"/>
              <a:t>0</a:t>
            </a:r>
            <a:r>
              <a:rPr lang="ko-KR" altLang="en-US"/>
              <a:t>이어서 전체 값이 </a:t>
            </a:r>
            <a:r>
              <a:rPr lang="en-US" altLang="ko-KR"/>
              <a:t>0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n-gram </a:t>
            </a:r>
            <a:r>
              <a:rPr lang="ko-KR" altLang="en-US"/>
              <a:t>모델을 쓰면 이런 문제를 일부 해결 가능</a:t>
            </a:r>
            <a:endParaRPr lang="en-US" altLang="ko-KR"/>
          </a:p>
          <a:p>
            <a:pPr lvl="2"/>
            <a:r>
              <a:rPr lang="en-US" altLang="ko-KR"/>
              <a:t>n-1</a:t>
            </a:r>
            <a:r>
              <a:rPr lang="ko-KR" altLang="en-US"/>
              <a:t>개 단어의 등장 확률로 전체 단어 시퀀스 등장 확률을 근사하는 것 </a:t>
            </a:r>
            <a:endParaRPr lang="en-US" altLang="ko-KR"/>
          </a:p>
          <a:p>
            <a:pPr lvl="2"/>
            <a:r>
              <a:rPr lang="ko-KR" altLang="en-US"/>
              <a:t>한 상태의 확률은 그 직전 상태에만 의존한다는 마코프 가정</a:t>
            </a:r>
            <a:r>
              <a:rPr lang="en-US" altLang="ko-KR"/>
              <a:t>(Markov assumption)</a:t>
            </a:r>
            <a:r>
              <a:rPr lang="ko-KR" altLang="en-US"/>
              <a:t>에 기반한 것</a:t>
            </a:r>
            <a:endParaRPr lang="en-US" altLang="ko-KR"/>
          </a:p>
          <a:p>
            <a:pPr lvl="2"/>
            <a:r>
              <a:rPr lang="ko-KR" altLang="en-US"/>
              <a:t>내 마음 속에 영원히 기억될 최고의 다음에 명작이다 가 나타날 확률을 바이그램 모델로 근사하면 위의 수식과 같다</a:t>
            </a:r>
            <a:endParaRPr lang="en-US" altLang="ko-KR"/>
          </a:p>
          <a:p>
            <a:pPr lvl="2"/>
            <a:r>
              <a:rPr lang="ko-KR" altLang="en-US"/>
              <a:t>다시 말해 명작이다</a:t>
            </a:r>
            <a:r>
              <a:rPr lang="en-US" altLang="ko-KR"/>
              <a:t> </a:t>
            </a:r>
            <a:r>
              <a:rPr lang="ko-KR" altLang="en-US"/>
              <a:t>직전의 </a:t>
            </a:r>
            <a:r>
              <a:rPr lang="en-US" altLang="ko-KR"/>
              <a:t>1</a:t>
            </a:r>
            <a:r>
              <a:rPr lang="ko-KR" altLang="en-US"/>
              <a:t>개 단어만 보고 전체 단어 시퀀스 등장 확률을 근사한 것 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5D48B0-5017-416A-9036-20C310F463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E25CC3-D7A3-4703-B49C-7C6BDE0F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7" y="2234977"/>
            <a:ext cx="6296526" cy="1260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056C3-4037-4E06-95BA-937691BAF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62" y="4084268"/>
            <a:ext cx="4859710" cy="8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F7484-5F91-47E4-98BE-7DEA3AC2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형태소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5E74E-4EF6-4CEF-A9C0-AE7183B12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30443-BE20-4519-B789-6C73BE80C0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형태소</a:t>
            </a:r>
            <a:r>
              <a:rPr lang="en-US" altLang="ko-KR"/>
              <a:t>(morpheme)</a:t>
            </a:r>
            <a:r>
              <a:rPr lang="ko-KR" altLang="en-US"/>
              <a:t>란 의미를 가지는 최소 단위를 의미한다</a:t>
            </a:r>
            <a:r>
              <a:rPr lang="en-US" altLang="ko-KR"/>
              <a:t>. </a:t>
            </a:r>
            <a:r>
              <a:rPr lang="ko-KR" altLang="en-US"/>
              <a:t>더 쪼개면 뜻을 잃어버린다</a:t>
            </a:r>
            <a:r>
              <a:rPr lang="en-US" altLang="ko-KR"/>
              <a:t>. </a:t>
            </a:r>
            <a:r>
              <a:rPr lang="ko-KR" altLang="en-US"/>
              <a:t>이때의 </a:t>
            </a:r>
            <a:r>
              <a:rPr lang="en-US" altLang="ko-KR"/>
              <a:t>'</a:t>
            </a:r>
            <a:r>
              <a:rPr lang="ko-KR" altLang="en-US"/>
              <a:t>의미</a:t>
            </a:r>
            <a:r>
              <a:rPr lang="en-US" altLang="ko-KR"/>
              <a:t>'</a:t>
            </a:r>
            <a:r>
              <a:rPr lang="ko-KR" altLang="en-US"/>
              <a:t>는 어휘적인 것뿐만 아니라 문법적인 것도 포함된다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ADCCF-F851-4CDE-B350-7B43C8C7AA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68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4BAE8-3E03-448E-81AF-5836CEF9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 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95E57-DFFF-419F-BD6F-F7DA1232D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B920E8-D11E-451A-AE20-6CB9B53E0A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ko-KR" altLang="en-US">
                <a:highlight>
                  <a:srgbClr val="FFFF00"/>
                </a:highlight>
              </a:rPr>
              <a:t>내 마음 속에 영원히 기억될 최고의 명작이다</a:t>
            </a:r>
            <a:r>
              <a:rPr lang="en-US" altLang="ko-KR"/>
              <a:t>.</a:t>
            </a:r>
            <a:r>
              <a:rPr lang="ko-KR" altLang="en-US"/>
              <a:t> 라는 단어 시퀀스가 나타날 확률은 얼마나 될까</a:t>
            </a:r>
            <a:r>
              <a:rPr lang="en-US" altLang="ko-KR"/>
              <a:t>?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처음엔 내 라는 단어 단독으로 등장할 확률을 계산</a:t>
            </a:r>
            <a:endParaRPr lang="en-US" altLang="ko-KR"/>
          </a:p>
          <a:p>
            <a:pPr lvl="2"/>
            <a:r>
              <a:rPr lang="ko-KR" altLang="en-US"/>
              <a:t>이후 내 다음에 마음이 나타날 확률을 곱</a:t>
            </a:r>
            <a:r>
              <a:rPr lang="en-US" altLang="ko-KR"/>
              <a:t>, </a:t>
            </a:r>
            <a:r>
              <a:rPr lang="ko-KR" altLang="en-US"/>
              <a:t>마음 다음에 속에 가 등장할 확률 곱</a:t>
            </a:r>
            <a:r>
              <a:rPr lang="en-US" altLang="ko-KR"/>
              <a:t>... </a:t>
            </a:r>
            <a:r>
              <a:rPr lang="ko-KR" altLang="en-US"/>
              <a:t>이렇게 단어를 슬라이딩해가면서 끝까지 계산하면 아래와 같은 수식이 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바이그램 모델을 일반화한 식은 오른쪽가 같다</a:t>
            </a:r>
            <a:r>
              <a:rPr lang="en-US" altLang="ko-KR"/>
              <a:t>. n-gram </a:t>
            </a:r>
            <a:r>
              <a:rPr lang="ko-KR" altLang="en-US"/>
              <a:t>모델은 바이그램 모델의 확장판으로 직전 </a:t>
            </a:r>
            <a:r>
              <a:rPr lang="en-US" altLang="ko-KR"/>
              <a:t>1</a:t>
            </a:r>
            <a:r>
              <a:rPr lang="ko-KR" altLang="en-US"/>
              <a:t>개 단어만 참고하는 바이그램 모델과 달리 전체 단어 스퀀스 등장 확률 계산시 </a:t>
            </a:r>
            <a:r>
              <a:rPr lang="en-US" altLang="ko-KR"/>
              <a:t>n - 1 </a:t>
            </a:r>
            <a:r>
              <a:rPr lang="ko-KR" altLang="en-US"/>
              <a:t>개 단어의 히스토리를 본다</a:t>
            </a:r>
            <a:r>
              <a:rPr lang="en-US" altLang="ko-KR"/>
              <a:t>. </a:t>
            </a:r>
          </a:p>
          <a:p>
            <a:pPr lvl="2"/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5D48B0-5017-416A-9036-20C310F463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B7803D-088C-4F40-938D-EE5C2D77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471" y="2016965"/>
            <a:ext cx="5122354" cy="14967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C80589-B05F-4EA9-817E-8F337E89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25" y="5033944"/>
            <a:ext cx="4435462" cy="12859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5B99D1-B983-49AF-BD2F-B710F5A8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69" y="5293042"/>
            <a:ext cx="3792418" cy="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7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AC796-FAC0-4378-857D-85A88F37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AC5596-03D6-4177-891F-AF5F92C17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DEE567-A8CC-42A3-921D-9DFB927BB3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한번도 등장하지 않은 단어에 대한 문제</a:t>
            </a:r>
            <a:endParaRPr lang="en-US" altLang="ko-KR"/>
          </a:p>
          <a:p>
            <a:pPr lvl="1"/>
            <a:r>
              <a:rPr lang="ko-KR" altLang="en-US"/>
              <a:t>그 아이는 또바기 인사를 잘한다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또바기는 언제나 한결같이 꼭 그렇게라는 뜻을 가진 한국어 부사다 </a:t>
            </a:r>
            <a:endParaRPr lang="en-US" altLang="ko-KR"/>
          </a:p>
          <a:p>
            <a:pPr lvl="1"/>
            <a:r>
              <a:rPr lang="ko-KR" altLang="en-US"/>
              <a:t>학습 데이터에 아이는 다음에 또바기라는 단어가 한 번도 등장하지 않았다면 이 언어 모델은 예측 단계에서 자연스러운 한국어 문장이 등장할 확률을 </a:t>
            </a:r>
            <a:r>
              <a:rPr lang="en-US" altLang="ko-KR"/>
              <a:t>0</a:t>
            </a:r>
            <a:r>
              <a:rPr lang="ko-KR" altLang="en-US"/>
              <a:t>으로 부여하게 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이 문제를 해결하기 위한 방식으로 백오프</a:t>
            </a:r>
            <a:r>
              <a:rPr lang="en-US" altLang="ko-KR"/>
              <a:t>(back-off), </a:t>
            </a:r>
            <a:r>
              <a:rPr lang="ko-KR" altLang="en-US"/>
              <a:t>스무딩</a:t>
            </a:r>
            <a:r>
              <a:rPr lang="en-US" altLang="ko-KR"/>
              <a:t>(smoothing ) </a:t>
            </a:r>
            <a:r>
              <a:rPr lang="ko-KR" altLang="en-US"/>
              <a:t>제안 </a:t>
            </a:r>
            <a:endParaRPr lang="en-US" altLang="ko-KR"/>
          </a:p>
          <a:p>
            <a:pPr lvl="2"/>
            <a:r>
              <a:rPr lang="ko-KR" altLang="en-US"/>
              <a:t>백오프 </a:t>
            </a:r>
            <a:r>
              <a:rPr lang="en-US" altLang="ko-KR"/>
              <a:t>: n-gram </a:t>
            </a:r>
            <a:r>
              <a:rPr lang="ko-KR" altLang="en-US"/>
              <a:t>등장 빈도를 </a:t>
            </a:r>
            <a:r>
              <a:rPr lang="en-US" altLang="ko-KR"/>
              <a:t>n</a:t>
            </a:r>
            <a:r>
              <a:rPr lang="ko-KR" altLang="en-US"/>
              <a:t>보다 작은 범위의 단어 시퀀스 빈도로 근사 </a:t>
            </a:r>
            <a:endParaRPr lang="en-US" altLang="ko-KR"/>
          </a:p>
          <a:p>
            <a:pPr lvl="2"/>
            <a:r>
              <a:rPr lang="ko-KR" altLang="en-US"/>
              <a:t>스무딩 </a:t>
            </a:r>
            <a:r>
              <a:rPr lang="en-US" altLang="ko-KR"/>
              <a:t>: </a:t>
            </a:r>
            <a:r>
              <a:rPr lang="ko-KR" altLang="en-US"/>
              <a:t>등장 빈도 표에 모두 </a:t>
            </a:r>
            <a:r>
              <a:rPr lang="en-US" altLang="ko-KR"/>
              <a:t>k</a:t>
            </a:r>
            <a:r>
              <a:rPr lang="ko-KR" altLang="en-US"/>
              <a:t>만큼을 더하는 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05434D-587D-4623-99C2-3D37223BAD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8E761-9B3C-48B1-BF84-6E52C3FA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3" y="2729488"/>
            <a:ext cx="4715533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32007-8D17-4932-99EA-184ECF78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뉴럴 네트워크 기반 언어 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A7040-2962-4403-B9F0-38ACE0EFE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543EF-7A41-49F8-82EE-7ECFCA6D5D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뉴럴 네트워크 모델</a:t>
            </a:r>
            <a:endParaRPr lang="en-US" altLang="ko-KR"/>
          </a:p>
          <a:p>
            <a:pPr lvl="1"/>
            <a:r>
              <a:rPr lang="ko-KR" altLang="en-US"/>
              <a:t>뉴럴 네트워크 모델에서는 단어들의 빈도를 세어서 학습할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입력과 출력 사이의 관계를 유연하게 포착해낼 수 있고</a:t>
            </a:r>
            <a:r>
              <a:rPr lang="en-US" altLang="ko-KR"/>
              <a:t>, </a:t>
            </a:r>
            <a:r>
              <a:rPr lang="ko-KR" altLang="en-US"/>
              <a:t>그 자체로 확률 모델로 기능할 수 있기 때문이다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위의 그림처럼 주어진 단어 시퀀스를 가지고 다음 단어를 맞추는 과정에서 학습이 진행</a:t>
            </a:r>
            <a:endParaRPr lang="en-US" altLang="ko-KR"/>
          </a:p>
          <a:p>
            <a:pPr lvl="1"/>
            <a:r>
              <a:rPr lang="ko-KR" altLang="en-US"/>
              <a:t>학습이 완료되면 이들 모델의 중간 혹은 말단 계산 결과물을 단어나 문장의 임베딩으로 활용 </a:t>
            </a:r>
            <a:endParaRPr lang="en-US" altLang="ko-KR"/>
          </a:p>
          <a:p>
            <a:pPr lvl="1"/>
            <a:r>
              <a:rPr lang="ko-KR" altLang="en-US"/>
              <a:t>마스크 언어 모델</a:t>
            </a:r>
            <a:r>
              <a:rPr lang="en-US" altLang="ko-KR"/>
              <a:t>(masked language model)</a:t>
            </a:r>
          </a:p>
          <a:p>
            <a:pPr lvl="2"/>
            <a:r>
              <a:rPr lang="ko-KR" altLang="en-US"/>
              <a:t>언어 모델 기반 기법과 큰 틀에서 유사하지만 디테일에 차이를 보임 </a:t>
            </a:r>
            <a:endParaRPr lang="en-US" altLang="ko-KR"/>
          </a:p>
          <a:p>
            <a:pPr lvl="2"/>
            <a:r>
              <a:rPr lang="ko-KR" altLang="en-US"/>
              <a:t>옆의 그림처럼 문장 중간에 마스크를 씌워 놓고</a:t>
            </a:r>
            <a:r>
              <a:rPr lang="en-US" altLang="ko-KR"/>
              <a:t>, </a:t>
            </a:r>
            <a:r>
              <a:rPr lang="ko-KR" altLang="en-US"/>
              <a:t>해당 마스크 위치에 어떤 단어가 올지 예측하는 과정에서 학습</a:t>
            </a:r>
            <a:endParaRPr lang="en-US" altLang="ko-KR"/>
          </a:p>
          <a:p>
            <a:pPr lvl="2"/>
            <a:r>
              <a:rPr lang="ko-KR" altLang="en-US"/>
              <a:t>언어 모델 기반 기법은 단어를 순차적으로 입력받아 다음 단어를 맞춰야 하기 때문에 태생적으로 일방향이지만</a:t>
            </a:r>
            <a:r>
              <a:rPr lang="en-US" altLang="ko-KR"/>
              <a:t>, </a:t>
            </a:r>
            <a:r>
              <a:rPr lang="ko-KR" altLang="en-US"/>
              <a:t>마스크 언어 모델 기반 기법은 문장 전체를 다 보고 중간에 있는 단어를 예측하기 때문에 양방향 학습이 가능하다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이 덕분에 마스크 언어 모델 기반의 방법들은 기존 언어 모델 기법들 대비 임베딩 품질이 좋다</a:t>
            </a:r>
            <a:r>
              <a:rPr lang="en-US" altLang="ko-KR"/>
              <a:t>. </a:t>
            </a:r>
          </a:p>
          <a:p>
            <a:pPr lvl="3"/>
            <a:r>
              <a:rPr lang="en-US" altLang="ko-KR"/>
              <a:t>BERT </a:t>
            </a:r>
            <a:r>
              <a:rPr lang="ko-KR" altLang="en-US"/>
              <a:t>모형이 이 부류에 속함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A29A16-215C-4190-B035-C43024C7A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1F4D3-E2FC-4927-B804-FC9615C1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39" y="2366894"/>
            <a:ext cx="4096322" cy="981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473CB-F543-4DB2-A00A-FB945732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799" y="2466840"/>
            <a:ext cx="331516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3196-3F88-4BC5-82F2-AA1360E9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한국어 전처리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0396A-9223-4B08-809B-07B79D0E7F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E9531F-379D-454C-A8AE-7D7649BD70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형태소 분석 방법</a:t>
            </a:r>
            <a:endParaRPr lang="en-US" altLang="ko-KR"/>
          </a:p>
          <a:p>
            <a:pPr lvl="1"/>
            <a:r>
              <a:rPr lang="ko-KR" altLang="en-US"/>
              <a:t>국어학 전문가들이 태깅한 데이터로 학습된 모델로 분석하는 지도학습</a:t>
            </a:r>
            <a:endParaRPr lang="en-US" altLang="ko-KR"/>
          </a:p>
          <a:p>
            <a:pPr lvl="1"/>
            <a:r>
              <a:rPr lang="ko-KR" altLang="en-US"/>
              <a:t>우리가 가진 말뭉치의 패턴을 학습한 모델을 적용하는 비지도 학습</a:t>
            </a:r>
            <a:endParaRPr lang="en-US" altLang="ko-KR"/>
          </a:p>
          <a:p>
            <a:r>
              <a:rPr lang="ko-KR" altLang="en-US"/>
              <a:t>한국어 말뭉치 데이터</a:t>
            </a:r>
            <a:endParaRPr lang="en-US" altLang="ko-KR"/>
          </a:p>
          <a:p>
            <a:pPr lvl="1"/>
            <a:r>
              <a:rPr lang="ko-KR" altLang="en-US"/>
              <a:t>한국어 위키백과</a:t>
            </a:r>
            <a:endParaRPr lang="en-US" altLang="ko-KR"/>
          </a:p>
          <a:p>
            <a:pPr lvl="2"/>
            <a:r>
              <a:rPr lang="ko-KR" altLang="en-US"/>
              <a:t>누구나 자유롭게 수정</a:t>
            </a:r>
            <a:r>
              <a:rPr lang="en-US" altLang="ko-KR"/>
              <a:t>, </a:t>
            </a:r>
            <a:r>
              <a:rPr lang="ko-KR" altLang="en-US"/>
              <a:t>편집할 수 있는 인터넷 백과사전</a:t>
            </a:r>
            <a:endParaRPr lang="en-US" altLang="ko-KR"/>
          </a:p>
          <a:p>
            <a:pPr lvl="2"/>
            <a:r>
              <a:rPr lang="ko-KR" altLang="en-US"/>
              <a:t>한국어 말뭉치로서는 한국어 위키백과만큼 방대한 데이터가 없음 </a:t>
            </a:r>
            <a:endParaRPr lang="en-US" altLang="ko-KR"/>
          </a:p>
          <a:p>
            <a:pPr lvl="2"/>
            <a:r>
              <a:rPr lang="ko-KR" altLang="en-US"/>
              <a:t>예제 코드 </a:t>
            </a:r>
            <a:r>
              <a:rPr lang="en-US" altLang="ko-KR"/>
              <a:t>3-1</a:t>
            </a:r>
            <a:r>
              <a:rPr lang="ko-KR" altLang="en-US"/>
              <a:t>을 실행하면 한국어 위키백과를 도커 컨테이너 로컬 디렉터리에 다운로드 함</a:t>
            </a:r>
            <a:endParaRPr lang="en-US" altLang="ko-KR"/>
          </a:p>
          <a:p>
            <a:pPr lvl="3"/>
            <a:r>
              <a:rPr lang="en-US" altLang="ko-KR"/>
              <a:t>git pull origin master</a:t>
            </a:r>
          </a:p>
          <a:p>
            <a:pPr lvl="3"/>
            <a:r>
              <a:rPr lang="en-US" altLang="ko-KR"/>
              <a:t>bash preprocess.sh dump-raw-wiki</a:t>
            </a:r>
          </a:p>
          <a:p>
            <a:pPr lvl="2"/>
            <a:r>
              <a:rPr lang="ko-KR" altLang="en-US"/>
              <a:t>다운로드 된 파일은 압축된 형식이기 때문에 전처리가 필요함 </a:t>
            </a:r>
            <a:endParaRPr lang="en-US" altLang="ko-KR"/>
          </a:p>
          <a:p>
            <a:pPr lvl="3"/>
            <a:r>
              <a:rPr lang="en-US" altLang="ko-KR"/>
              <a:t>bash preprocess.sh precess-wiki</a:t>
            </a:r>
          </a:p>
          <a:p>
            <a:pPr lvl="2"/>
            <a:r>
              <a:rPr lang="ko-KR" altLang="en-US"/>
              <a:t>코드에서 사용된 </a:t>
            </a:r>
            <a:r>
              <a:rPr lang="en-US" altLang="ko-KR"/>
              <a:t>wikiextractor</a:t>
            </a:r>
            <a:r>
              <a:rPr lang="ko-KR" altLang="en-US"/>
              <a:t>는 위키백과 정제 라이브러리임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454C4-8147-4915-A595-2D3AE25BBE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57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5116-4947-48FD-8F13-E9FCB5B9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한국어 전처리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E62E4-75DA-447A-A697-F37B10C10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4BB4D-5A17-4FC3-AAE6-9713FCCC39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KorQuAD</a:t>
            </a:r>
          </a:p>
          <a:p>
            <a:pPr lvl="1"/>
            <a:r>
              <a:rPr lang="ko-KR" altLang="en-US"/>
              <a:t>한국어 기계 독해를 위한 데이터셋 </a:t>
            </a:r>
            <a:endParaRPr lang="en-US" altLang="ko-KR"/>
          </a:p>
          <a:p>
            <a:pPr lvl="1"/>
            <a:r>
              <a:rPr lang="en-US" altLang="ko-KR"/>
              <a:t>LG CNS</a:t>
            </a:r>
            <a:r>
              <a:rPr lang="ko-KR" altLang="en-US"/>
              <a:t>가 구축해 </a:t>
            </a:r>
            <a:r>
              <a:rPr lang="en-US" altLang="ko-KR"/>
              <a:t>2018</a:t>
            </a:r>
            <a:r>
              <a:rPr lang="ko-KR" altLang="en-US"/>
              <a:t>년 공개</a:t>
            </a:r>
            <a:endParaRPr lang="en-US" altLang="ko-KR"/>
          </a:p>
          <a:p>
            <a:pPr lvl="1"/>
            <a:r>
              <a:rPr lang="ko-KR" altLang="en-US"/>
              <a:t>학습</a:t>
            </a:r>
            <a:r>
              <a:rPr lang="en-US" altLang="ko-KR"/>
              <a:t>/</a:t>
            </a:r>
            <a:r>
              <a:rPr lang="ko-KR" altLang="en-US"/>
              <a:t>데브</a:t>
            </a:r>
            <a:r>
              <a:rPr lang="en-US" altLang="ko-KR"/>
              <a:t>/</a:t>
            </a:r>
            <a:r>
              <a:rPr lang="ko-KR" altLang="en-US"/>
              <a:t>테스트셋을 모두 포함해 </a:t>
            </a:r>
            <a:r>
              <a:rPr lang="en-US" altLang="ko-KR"/>
              <a:t>7</a:t>
            </a:r>
            <a:r>
              <a:rPr lang="ko-KR" altLang="en-US"/>
              <a:t>만 </a:t>
            </a:r>
            <a:r>
              <a:rPr lang="en-US" altLang="ko-KR"/>
              <a:t>79</a:t>
            </a:r>
            <a:r>
              <a:rPr lang="ko-KR" altLang="en-US"/>
              <a:t>건에 이르는 데이터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구축 전 과정에 사람들이 직접 개입했고 그 검증 역시 철저한 것으로 유명</a:t>
            </a:r>
            <a:endParaRPr lang="en-US" altLang="ko-KR"/>
          </a:p>
          <a:p>
            <a:pPr lvl="2"/>
            <a:r>
              <a:rPr lang="en-US" altLang="ko-KR"/>
              <a:t>git pull origin master</a:t>
            </a:r>
          </a:p>
          <a:p>
            <a:pPr lvl="2"/>
            <a:r>
              <a:rPr lang="en-US" altLang="ko-KR"/>
              <a:t>bash preprocess.sh dump-raw-korquad</a:t>
            </a:r>
          </a:p>
          <a:p>
            <a:pPr lvl="2"/>
            <a:r>
              <a:rPr lang="en-US" altLang="ko-KR"/>
              <a:t>bash preprocess.sh process-korquad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301E7F-C876-4420-A024-8D96194E2C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91F56C-917B-4D57-87DC-48554A9F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44" y="2585873"/>
            <a:ext cx="4738997" cy="21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58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59558-85CC-46F8-9475-D0A1C979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한국어 전처리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E9E626-76A7-41D6-9D93-43F528C7A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C2631-0CFB-498F-B7E8-4298E4AD43B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네이버 영화 리뷰 말뭉치</a:t>
            </a:r>
            <a:endParaRPr lang="en-US" altLang="ko-KR"/>
          </a:p>
          <a:p>
            <a:pPr lvl="1"/>
            <a:r>
              <a:rPr lang="ko-KR" altLang="en-US"/>
              <a:t>네이버 영화 페이지의 영화 리뷰들을 평점과 함께 수록한 한국어 말뭉치</a:t>
            </a:r>
            <a:endParaRPr lang="en-US" altLang="ko-KR"/>
          </a:p>
          <a:p>
            <a:pPr lvl="1"/>
            <a:r>
              <a:rPr lang="ko-KR" altLang="en-US"/>
              <a:t>감성 분석이나 문서 분류 태스크 수행에 제격인 데이터셋임</a:t>
            </a:r>
            <a:endParaRPr lang="en-US" altLang="ko-KR"/>
          </a:p>
          <a:p>
            <a:pPr lvl="1"/>
            <a:r>
              <a:rPr lang="ko-KR" altLang="en-US"/>
              <a:t>레코드 하나는 문서에 대응 </a:t>
            </a:r>
            <a:endParaRPr lang="en-US" altLang="ko-KR"/>
          </a:p>
          <a:p>
            <a:pPr lvl="2"/>
            <a:r>
              <a:rPr lang="ko-KR" altLang="en-US"/>
              <a:t>문서 </a:t>
            </a:r>
            <a:r>
              <a:rPr lang="en-US" altLang="ko-KR"/>
              <a:t>ID, </a:t>
            </a:r>
            <a:r>
              <a:rPr lang="ko-KR" altLang="en-US"/>
              <a:t>문서 내용</a:t>
            </a:r>
            <a:r>
              <a:rPr lang="en-US" altLang="ko-KR"/>
              <a:t>, </a:t>
            </a:r>
            <a:r>
              <a:rPr lang="ko-KR" altLang="en-US"/>
              <a:t>레이블</a:t>
            </a:r>
            <a:r>
              <a:rPr lang="en-US" altLang="ko-KR"/>
              <a:t>(</a:t>
            </a:r>
            <a:r>
              <a:rPr lang="ko-KR" altLang="en-US"/>
              <a:t>긍정</a:t>
            </a:r>
            <a:r>
              <a:rPr lang="en-US" altLang="ko-KR"/>
              <a:t>, </a:t>
            </a:r>
            <a:r>
              <a:rPr lang="ko-KR" altLang="en-US"/>
              <a:t>부정</a:t>
            </a:r>
            <a:r>
              <a:rPr lang="en-US" altLang="ko-KR"/>
              <a:t>)</a:t>
            </a:r>
            <a:r>
              <a:rPr lang="ko-KR" altLang="en-US"/>
              <a:t>로 구성돼 있으며 각열은 탭 문자로 구분 </a:t>
            </a:r>
            <a:endParaRPr lang="en-US" altLang="ko-KR"/>
          </a:p>
          <a:p>
            <a:pPr lvl="1"/>
            <a:r>
              <a:rPr lang="ko-KR" altLang="en-US"/>
              <a:t>데이터의 크기는 </a:t>
            </a:r>
            <a:r>
              <a:rPr lang="en-US" altLang="ko-KR"/>
              <a:t>20</a:t>
            </a:r>
            <a:r>
              <a:rPr lang="ko-KR" altLang="en-US"/>
              <a:t>만 개이며 이 가운데 절반이 긍정</a:t>
            </a:r>
            <a:r>
              <a:rPr lang="en-US" altLang="ko-KR"/>
              <a:t>, </a:t>
            </a:r>
            <a:r>
              <a:rPr lang="ko-KR" altLang="en-US"/>
              <a:t>나머지 절반이 부정 레이블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git pull origin master</a:t>
            </a:r>
          </a:p>
          <a:p>
            <a:pPr lvl="2"/>
            <a:r>
              <a:rPr lang="en-US" altLang="ko-KR"/>
              <a:t>bash preprocess.sh dump-raw-nsmc</a:t>
            </a:r>
          </a:p>
          <a:p>
            <a:pPr lvl="2"/>
            <a:r>
              <a:rPr lang="en-US" altLang="ko-KR"/>
              <a:t>bash preprocess.sh process-nsmc</a:t>
            </a:r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460F50-6D04-4D0F-A29A-9312BE60BB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77F05F-ADD2-411F-9026-6BB17412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20" y="3222808"/>
            <a:ext cx="4326965" cy="21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08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75922-5F79-4E82-A451-C61627F8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지도 학습 기반 형태소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215FA-C2B5-46FA-AD8A-D588251F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4E278-5351-4E8B-A0ED-58532EECAF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형태소 분석</a:t>
            </a:r>
            <a:endParaRPr lang="en-US" altLang="ko-KR"/>
          </a:p>
          <a:p>
            <a:pPr lvl="1"/>
            <a:r>
              <a:rPr lang="ko-KR" altLang="en-US"/>
              <a:t>품질 좋은 임베딩을 만들기 위해서는 문장이나 단어의 경계를 컴퓨터에 알려줘야 함 </a:t>
            </a:r>
            <a:endParaRPr lang="en-US" altLang="ko-KR"/>
          </a:p>
          <a:p>
            <a:pPr lvl="1"/>
            <a:r>
              <a:rPr lang="ko-KR" altLang="en-US"/>
              <a:t>그렇지 않으면 어휘 집합에 속한 단어 수가 기하급수적으로 늘어나서 연산의 비효율이 발생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그림 </a:t>
            </a:r>
            <a:r>
              <a:rPr lang="en-US" altLang="ko-KR"/>
              <a:t>3-7</a:t>
            </a:r>
            <a:r>
              <a:rPr lang="ko-KR" altLang="en-US"/>
              <a:t>에 있는 활용형을 모두 어휘 집합에 넣는다면 어휘 집합에 속한 단어 수는 총 </a:t>
            </a:r>
            <a:r>
              <a:rPr lang="en-US" altLang="ko-KR"/>
              <a:t>2</a:t>
            </a:r>
            <a:r>
              <a:rPr lang="ko-KR" altLang="en-US"/>
              <a:t>개 </a:t>
            </a:r>
            <a:endParaRPr lang="en-US" altLang="ko-KR"/>
          </a:p>
          <a:p>
            <a:pPr lvl="1"/>
            <a:r>
              <a:rPr lang="ko-KR" altLang="en-US"/>
              <a:t>이 방식의 문제는 새로운 활용형이 나타날 때마다 어휘 집합을 계속 늘어야 한다는점</a:t>
            </a:r>
            <a:endParaRPr lang="en-US" altLang="ko-KR"/>
          </a:p>
          <a:p>
            <a:pPr lvl="1"/>
            <a:r>
              <a:rPr lang="en-US" altLang="ko-KR"/>
              <a:t>"</a:t>
            </a:r>
            <a:r>
              <a:rPr lang="ko-KR" altLang="en-US"/>
              <a:t>가겠더라</a:t>
            </a:r>
            <a:r>
              <a:rPr lang="en-US" altLang="ko-KR"/>
              <a:t>", "</a:t>
            </a:r>
            <a:r>
              <a:rPr lang="ko-KR" altLang="en-US"/>
              <a:t>가다</a:t>
            </a:r>
            <a:r>
              <a:rPr lang="en-US" altLang="ko-KR"/>
              <a:t>"</a:t>
            </a:r>
            <a:r>
              <a:rPr lang="ko-KR" altLang="en-US"/>
              <a:t>라는 활용형도 말뭉치에 존재한다면 어휘 집합은 </a:t>
            </a:r>
            <a:r>
              <a:rPr lang="en-US" altLang="ko-KR"/>
              <a:t>4</a:t>
            </a:r>
            <a:r>
              <a:rPr lang="ko-KR" altLang="en-US"/>
              <a:t>개로 증가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그림 </a:t>
            </a:r>
            <a:r>
              <a:rPr lang="en-US" altLang="ko-KR"/>
              <a:t>3-8</a:t>
            </a:r>
            <a:r>
              <a:rPr lang="ko-KR" altLang="en-US"/>
              <a:t>처럼 형태소를 분석한 뒤 각 형태소들을 단어로 취급하면 어휘 집은 총 </a:t>
            </a:r>
            <a:r>
              <a:rPr lang="en-US" altLang="ko-KR"/>
              <a:t>4</a:t>
            </a:r>
            <a:r>
              <a:rPr lang="ko-KR" altLang="en-US"/>
              <a:t>개</a:t>
            </a:r>
            <a:endParaRPr lang="en-US" altLang="ko-KR"/>
          </a:p>
          <a:p>
            <a:pPr lvl="2"/>
            <a:r>
              <a:rPr lang="en-US" altLang="ko-KR"/>
              <a:t>"</a:t>
            </a:r>
            <a:r>
              <a:rPr lang="ko-KR" altLang="en-US"/>
              <a:t>가겠더라</a:t>
            </a:r>
            <a:r>
              <a:rPr lang="en-US" altLang="ko-KR"/>
              <a:t>"</a:t>
            </a:r>
            <a:r>
              <a:rPr lang="ko-KR" altLang="en-US"/>
              <a:t>라른 단어가 추가되도 </a:t>
            </a:r>
            <a:r>
              <a:rPr lang="en-US" altLang="ko-KR"/>
              <a:t>"</a:t>
            </a:r>
            <a:r>
              <a:rPr lang="ko-KR" altLang="en-US"/>
              <a:t>가</a:t>
            </a:r>
            <a:r>
              <a:rPr lang="en-US" altLang="ko-KR"/>
              <a:t>", "</a:t>
            </a:r>
            <a:r>
              <a:rPr lang="ko-KR" altLang="en-US"/>
              <a:t>겠</a:t>
            </a:r>
            <a:r>
              <a:rPr lang="en-US" altLang="ko-KR"/>
              <a:t>", "</a:t>
            </a:r>
            <a:r>
              <a:rPr lang="ko-KR" altLang="en-US"/>
              <a:t>더라</a:t>
            </a:r>
            <a:r>
              <a:rPr lang="en-US" altLang="ko-KR"/>
              <a:t>"</a:t>
            </a:r>
            <a:r>
              <a:rPr lang="ko-KR" altLang="en-US"/>
              <a:t>로 분해되고 이미 집합에 있는 단어임</a:t>
            </a:r>
            <a:endParaRPr lang="en-US" altLang="ko-KR"/>
          </a:p>
          <a:p>
            <a:pPr lvl="1"/>
            <a:r>
              <a:rPr lang="ko-KR" altLang="en-US"/>
              <a:t>태깅</a:t>
            </a:r>
            <a:r>
              <a:rPr lang="en-US" altLang="ko-KR"/>
              <a:t>(tagging)</a:t>
            </a:r>
          </a:p>
          <a:p>
            <a:pPr lvl="2"/>
            <a:r>
              <a:rPr lang="ko-KR" altLang="en-US"/>
              <a:t>모델 입력과 출력 쌍을 만드는 작업을 가리킨다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이 모델들은 문자열이 주어졌을 때 사람이 알려준 정답 패턴에 최대한 가깝게 토크나이즈함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81B3E4-FEBF-4C6C-8813-9C405C6E34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E78374-21B7-4477-8917-737EFB27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7" y="2121829"/>
            <a:ext cx="2047763" cy="663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111DBE-EA74-417C-A23D-3C06E28A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67" y="3813810"/>
            <a:ext cx="1570658" cy="6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BC7D6-E54D-4FEC-9274-A4910E93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KoNLPy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CFCF4-1F7E-4B3A-A36F-E620BBE9D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6196D-F92E-48DD-85C8-C5B305012E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KoNLPy</a:t>
            </a:r>
          </a:p>
          <a:p>
            <a:pPr lvl="1"/>
            <a:r>
              <a:rPr lang="ko-KR" altLang="en-US"/>
              <a:t>은전한닢</a:t>
            </a:r>
            <a:r>
              <a:rPr lang="en-US" altLang="ko-KR"/>
              <a:t>, </a:t>
            </a:r>
            <a:r>
              <a:rPr lang="ko-KR" altLang="en-US"/>
              <a:t>꼬꼬마</a:t>
            </a:r>
            <a:r>
              <a:rPr lang="en-US" altLang="ko-KR"/>
              <a:t>, </a:t>
            </a:r>
            <a:r>
              <a:rPr lang="ko-KR" altLang="en-US"/>
              <a:t>한나눔</a:t>
            </a:r>
            <a:r>
              <a:rPr lang="en-US" altLang="ko-KR"/>
              <a:t>, Okt, </a:t>
            </a:r>
            <a:r>
              <a:rPr lang="ko-KR" altLang="en-US"/>
              <a:t>코모란 등 </a:t>
            </a:r>
            <a:r>
              <a:rPr lang="en-US" altLang="ko-KR"/>
              <a:t>5</a:t>
            </a:r>
            <a:r>
              <a:rPr lang="ko-KR" altLang="en-US"/>
              <a:t>개 오픈소스 형태소 분석기를 파이썬 환경에서 사용할 수 있도록 인터페이스를 통일 한 한국어 자연어 패키지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E4509F-5695-48F8-8320-025038D548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A253F1-A1CE-4D8B-8394-3D7B24FD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3" y="2340477"/>
            <a:ext cx="4382112" cy="4153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DB0AD1-8C09-4D37-8A33-062A7210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54" y="2404524"/>
            <a:ext cx="513469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BC7D6-E54D-4FEC-9274-A4910E93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KoNLPy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CFCF4-1F7E-4B3A-A36F-E620BBE9D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6196D-F92E-48DD-85C8-C5B305012E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KoNLPy</a:t>
            </a:r>
          </a:p>
          <a:p>
            <a:pPr lvl="1"/>
            <a:r>
              <a:rPr lang="ko-KR" altLang="en-US"/>
              <a:t>형태소 분석 품질 비교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어떤 형태소 분석기를 사용하지는 자신이 가진 데이터로 시험 삼아 형태소 분석을 해보고 속도나 품질을 비교해서 선택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E4509F-5695-48F8-8320-025038D548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05F166-BE2E-488B-B96E-FA95ADCB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7" y="1893889"/>
            <a:ext cx="551574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9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69B6F-8942-43ED-94FF-8328BE36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Khaii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F9A2F-C6CA-4A0E-AE44-5D39E4C9F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AA8AE8-B04C-4C3B-8F68-0EBF8066BE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Khaii</a:t>
            </a:r>
          </a:p>
          <a:p>
            <a:pPr lvl="1"/>
            <a:r>
              <a:rPr lang="ko-KR" altLang="en-US"/>
              <a:t>카카오가 </a:t>
            </a:r>
            <a:r>
              <a:rPr lang="en-US" altLang="ko-KR"/>
              <a:t>2018</a:t>
            </a:r>
            <a:r>
              <a:rPr lang="ko-KR" altLang="en-US"/>
              <a:t>년 말 공개한 오픈소스 한국어 형태소 분석기</a:t>
            </a:r>
            <a:endParaRPr lang="en-US" altLang="ko-KR"/>
          </a:p>
          <a:p>
            <a:pPr lvl="1"/>
            <a:r>
              <a:rPr lang="ko-KR" altLang="en-US"/>
              <a:t>국립국어원이 구축한 세종 코퍼스를 이용해 </a:t>
            </a:r>
            <a:r>
              <a:rPr lang="en-US" altLang="ko-KR"/>
              <a:t>CNN </a:t>
            </a:r>
            <a:r>
              <a:rPr lang="ko-KR" altLang="en-US"/>
              <a:t>모델을 적용해 학습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입력 문장을 문자 단위로 읽어 들인 뒤 컨볼루션 필터가 이 문자들을 슬라이딩해 가면서 정보를 추출</a:t>
            </a:r>
            <a:endParaRPr lang="en-US" altLang="ko-KR"/>
          </a:p>
          <a:p>
            <a:pPr lvl="1"/>
            <a:r>
              <a:rPr lang="ko-KR" altLang="en-US"/>
              <a:t>이 네트워크의 말단 레이어에는 이렇게 모은 정보들을 종합해 형태소와 경계와 품사 태그를 예측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5A2E6D-D2AB-4622-9423-A5C75EBC47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B8F17A-C427-414E-8C07-67653A6B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15" y="2294513"/>
            <a:ext cx="645885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9F89-53B5-417B-8989-44C03DD3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24934A-50FF-4CD0-A87C-97C5702C3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C19597-453E-43F8-9F3F-BC8D20CC73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정제</a:t>
            </a:r>
            <a:r>
              <a:rPr lang="en-US" altLang="ko-KR"/>
              <a:t>(normalization)</a:t>
            </a:r>
            <a:r>
              <a:rPr lang="ko-KR" altLang="en-US"/>
              <a:t>은 텍스트를 사용하기에 앞서 필수적인 과정입니다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음성 인식을 위한 언어 모델의 경우에는 사람의 음성을 그대로 받아 적어야 하므로 괄호 또는 별표와 같은 기호나 특수 문자들을 포함해서는 안됩니다</a:t>
            </a:r>
            <a:r>
              <a:rPr lang="en-US" altLang="ko-KR"/>
              <a:t>. </a:t>
            </a:r>
          </a:p>
          <a:p>
            <a:r>
              <a:rPr lang="ko-KR" altLang="en-US"/>
              <a:t>전각 문자 제거</a:t>
            </a:r>
            <a:endParaRPr lang="en-US" altLang="ko-KR"/>
          </a:p>
          <a:p>
            <a:r>
              <a:rPr lang="ko-KR" altLang="en-US"/>
              <a:t>대소문자 통일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D13ACE-F10A-436B-9DF3-8A177D2DC8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0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A993-70C5-4F51-A88C-A143DB14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사전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62AAD-8379-41C2-923A-920C3E80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75DC3-DE49-4673-9A9A-91DEBE0D72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특정 단어가 하나의 토큰으로 분석될 수 있도록 강제로 설정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가우스전자 </a:t>
            </a:r>
            <a:r>
              <a:rPr lang="en-US" altLang="ko-KR"/>
              <a:t>-&gt; </a:t>
            </a:r>
            <a:r>
              <a:rPr lang="ko-KR" altLang="en-US"/>
              <a:t>가우스</a:t>
            </a:r>
            <a:r>
              <a:rPr lang="en-US" altLang="ko-KR"/>
              <a:t>, </a:t>
            </a:r>
            <a:r>
              <a:rPr lang="ko-KR" altLang="en-US"/>
              <a:t>전자로 구분하지 않고 하나의 토큰으로 인식</a:t>
            </a:r>
            <a:endParaRPr lang="en-US" altLang="ko-KR"/>
          </a:p>
          <a:p>
            <a:pPr lvl="1"/>
            <a:r>
              <a:rPr lang="ko-KR" altLang="en-US"/>
              <a:t>사용자 사전을 사용하여 토큰을 정의 </a:t>
            </a:r>
            <a:endParaRPr lang="en-US" altLang="ko-KR"/>
          </a:p>
          <a:p>
            <a:r>
              <a:rPr lang="ko-KR" altLang="en-US"/>
              <a:t>은전한닢</a:t>
            </a:r>
            <a:endParaRPr lang="en-US" altLang="ko-KR"/>
          </a:p>
          <a:p>
            <a:pPr lvl="1"/>
            <a:r>
              <a:rPr lang="en-US" altLang="ko-KR"/>
              <a:t>csv</a:t>
            </a:r>
            <a:r>
              <a:rPr lang="ko-KR" altLang="en-US"/>
              <a:t>파일 형태로 아래와 같이 추가하면 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은전한닢 사용자 사전 컴파일</a:t>
            </a:r>
            <a:endParaRPr lang="en-US" altLang="ko-KR"/>
          </a:p>
          <a:p>
            <a:pPr lvl="2"/>
            <a:r>
              <a:rPr lang="en-US" altLang="ko-KR"/>
              <a:t>bash preprocess.sh mecab-user-dic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CE3E3D-74B6-4EE9-9AFA-AD0A76283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E00E7-E6D3-4427-898A-20AB97F1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07" y="3166173"/>
            <a:ext cx="342947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37A44-62DF-44E6-A14C-52AE1134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비지도 학습 기반 형태소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6252D-CDE1-4E64-ABB3-DBF159BCA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C41A83-B36A-43B9-B06D-EBB4A9D15A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비지도 학습</a:t>
            </a:r>
            <a:endParaRPr lang="en-US" altLang="ko-KR"/>
          </a:p>
          <a:p>
            <a:pPr lvl="1"/>
            <a:r>
              <a:rPr lang="ko-KR" altLang="en-US"/>
              <a:t>데이터의 패턴을 모델 스스로 학습하게 함으로써 형태소를 분석하는 방법</a:t>
            </a:r>
            <a:endParaRPr lang="en-US" altLang="ko-KR"/>
          </a:p>
          <a:p>
            <a:pPr lvl="1"/>
            <a:r>
              <a:rPr lang="ko-KR" altLang="en-US"/>
              <a:t>데이터에 자주 등장하는 단어들을 형태소로 인식 </a:t>
            </a:r>
            <a:endParaRPr lang="en-US" altLang="ko-KR"/>
          </a:p>
          <a:p>
            <a:r>
              <a:rPr lang="en-US" altLang="ko-KR"/>
              <a:t>soynlp </a:t>
            </a:r>
            <a:r>
              <a:rPr lang="ko-KR" altLang="en-US"/>
              <a:t>형태소 분석기 </a:t>
            </a:r>
            <a:endParaRPr lang="en-US" altLang="ko-KR"/>
          </a:p>
          <a:p>
            <a:pPr lvl="1"/>
            <a:r>
              <a:rPr lang="ko-KR" altLang="en-US"/>
              <a:t>형태소</a:t>
            </a:r>
            <a:r>
              <a:rPr lang="en-US" altLang="ko-KR"/>
              <a:t>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품사 판별 등을 지원하는 파이썬 기반 한국어 자연어 처리 패키지</a:t>
            </a:r>
            <a:endParaRPr lang="en-US" altLang="ko-KR"/>
          </a:p>
          <a:p>
            <a:pPr lvl="1"/>
            <a:r>
              <a:rPr lang="ko-KR" altLang="en-US"/>
              <a:t>데이터 패턴을 스스로 학습하는 비지도 학습 접근법을 지향하기 때문에 하나의 문장 혹은 문서보다는 어느정도 규모가 있으면서 동질적인 문서 집합에서 잘 동작</a:t>
            </a:r>
            <a:endParaRPr lang="en-US" altLang="ko-KR"/>
          </a:p>
          <a:p>
            <a:pPr lvl="2"/>
            <a:r>
              <a:rPr lang="ko-KR" altLang="en-US"/>
              <a:t>영화 댓글이나 하루치 뉴스 기사 등이 대표적 사례 </a:t>
            </a:r>
            <a:endParaRPr lang="en-US" altLang="ko-KR"/>
          </a:p>
          <a:p>
            <a:pPr lvl="1"/>
            <a:r>
              <a:rPr lang="ko-KR" altLang="en-US"/>
              <a:t>응집확률과 브랜칭 엔트로피를 활용 </a:t>
            </a:r>
            <a:endParaRPr lang="en-US" altLang="ko-KR"/>
          </a:p>
          <a:p>
            <a:pPr lvl="2"/>
            <a:r>
              <a:rPr lang="ko-KR" altLang="en-US"/>
              <a:t>주어진 문자열이 유기적으로 연결돼 함께 자주 나타나고</a:t>
            </a:r>
            <a:r>
              <a:rPr lang="en-US" altLang="ko-KR"/>
              <a:t>(</a:t>
            </a:r>
            <a:r>
              <a:rPr lang="ko-KR" altLang="en-US"/>
              <a:t>응집 확률이 높을 때</a:t>
            </a:r>
            <a:r>
              <a:rPr lang="en-US" altLang="ko-KR"/>
              <a:t>), </a:t>
            </a:r>
            <a:r>
              <a:rPr lang="ko-KR" altLang="en-US"/>
              <a:t>그 단어 앞뒤로 다양한 조사</a:t>
            </a:r>
            <a:r>
              <a:rPr lang="en-US" altLang="ko-KR"/>
              <a:t>, </a:t>
            </a:r>
            <a:r>
              <a:rPr lang="ko-KR" altLang="en-US"/>
              <a:t>어미 혹은 다른 단어가 등잘할 경우</a:t>
            </a:r>
            <a:r>
              <a:rPr lang="en-US" altLang="ko-KR"/>
              <a:t>(</a:t>
            </a:r>
            <a:r>
              <a:rPr lang="ko-KR" altLang="en-US"/>
              <a:t>브랜칭 엔트로피가 높을 때</a:t>
            </a:r>
            <a:r>
              <a:rPr lang="en-US" altLang="ko-KR"/>
              <a:t>) </a:t>
            </a:r>
            <a:r>
              <a:rPr lang="ko-KR" altLang="en-US"/>
              <a:t>해당 문자열을 형태소로 취급한다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예를 들어 꿀잼이라는 단어가 연결돼 자주 나타났다면 꿀잼을 형태소로 판별</a:t>
            </a:r>
            <a:r>
              <a:rPr lang="en-US" altLang="ko-KR"/>
              <a:t>. </a:t>
            </a:r>
            <a:r>
              <a:rPr lang="ko-KR" altLang="en-US"/>
              <a:t>한편 꿀잼 앞에 영화</a:t>
            </a:r>
            <a:r>
              <a:rPr lang="en-US" altLang="ko-KR"/>
              <a:t>, </a:t>
            </a:r>
            <a:r>
              <a:rPr lang="ko-KR" altLang="en-US"/>
              <a:t>정말</a:t>
            </a:r>
            <a:r>
              <a:rPr lang="en-US" altLang="ko-KR"/>
              <a:t>, </a:t>
            </a:r>
            <a:r>
              <a:rPr lang="ko-KR" altLang="en-US"/>
              <a:t>너무 등 문자열이</a:t>
            </a:r>
            <a:r>
              <a:rPr lang="en-US" altLang="ko-KR"/>
              <a:t>, </a:t>
            </a:r>
            <a:r>
              <a:rPr lang="ko-KR" altLang="en-US"/>
              <a:t>뒤에 ㅋㅋ</a:t>
            </a:r>
            <a:r>
              <a:rPr lang="en-US" altLang="ko-KR"/>
              <a:t>, </a:t>
            </a:r>
            <a:r>
              <a:rPr lang="ko-KR" altLang="en-US"/>
              <a:t>ㅎㅎ</a:t>
            </a:r>
            <a:r>
              <a:rPr lang="en-US" altLang="ko-KR"/>
              <a:t>, !! </a:t>
            </a:r>
            <a:r>
              <a:rPr lang="ko-KR" altLang="en-US"/>
              <a:t>등 패턴이 다양하게 나타났다면 이 역시 꿀잼을 형태소로 취급</a:t>
            </a:r>
            <a:r>
              <a:rPr lang="en-US" altLang="ko-KR"/>
              <a:t>(</a:t>
            </a:r>
            <a:r>
              <a:rPr lang="ko-KR" altLang="en-US"/>
              <a:t>브랜칭 엔트로피가 높음</a:t>
            </a:r>
            <a:r>
              <a:rPr lang="en-US" altLang="ko-KR"/>
              <a:t>) </a:t>
            </a:r>
          </a:p>
          <a:p>
            <a:pPr lvl="1"/>
            <a:r>
              <a:rPr lang="ko-KR" altLang="en-US"/>
              <a:t>말뭉치의 통계량을 바탕으로 하기 때문에 </a:t>
            </a:r>
            <a:r>
              <a:rPr lang="en-US" altLang="ko-KR"/>
              <a:t>3.2</a:t>
            </a:r>
            <a:r>
              <a:rPr lang="ko-KR" altLang="en-US"/>
              <a:t>절의 지도 학습 기반 방법과 달리 별도의 학습 과정을 거쳐야 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2281DC-3BB6-48A1-9D72-361AF642C3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37A44-62DF-44E6-A14C-52AE1134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비지도 학습 기반 형태소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6252D-CDE1-4E64-ABB3-DBF159BCA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C41A83-B36A-43B9-B06D-EBB4A9D15A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soynlp </a:t>
            </a:r>
            <a:r>
              <a:rPr lang="ko-KR" altLang="en-US"/>
              <a:t>형태소 분석기 </a:t>
            </a:r>
            <a:endParaRPr lang="en-US" altLang="ko-KR"/>
          </a:p>
          <a:p>
            <a:pPr lvl="1"/>
            <a:r>
              <a:rPr lang="en-US" altLang="ko-KR"/>
              <a:t>soynlp</a:t>
            </a:r>
            <a:r>
              <a:rPr lang="ko-KR" altLang="en-US"/>
              <a:t>의 </a:t>
            </a:r>
            <a:r>
              <a:rPr lang="en-US" altLang="ko-KR"/>
              <a:t>LTokenizer </a:t>
            </a:r>
            <a:r>
              <a:rPr lang="ko-KR" altLang="en-US"/>
              <a:t>클래스는 입력 문장의 왼쪽부터 문자 단위로 슬라이딩해 가면서 단어 점수가 높은 문자열을 우선으로 형태소로 취급해 분리</a:t>
            </a:r>
            <a:endParaRPr lang="en-US" altLang="ko-KR"/>
          </a:p>
          <a:p>
            <a:pPr lvl="1"/>
            <a:r>
              <a:rPr lang="ko-KR" altLang="en-US"/>
              <a:t>단 띄어쓰기가 돼 있다면 해당 어절을 단어로 인식</a:t>
            </a:r>
            <a:endParaRPr lang="en-US" altLang="ko-KR"/>
          </a:p>
          <a:p>
            <a:pPr lvl="1"/>
            <a:r>
              <a:rPr lang="ko-KR" altLang="en-US"/>
              <a:t>한국어는 명사에 조사가 붙거나</a:t>
            </a:r>
            <a:r>
              <a:rPr lang="en-US" altLang="ko-KR"/>
              <a:t>, </a:t>
            </a:r>
            <a:r>
              <a:rPr lang="ko-KR" altLang="en-US"/>
              <a:t>용언</a:t>
            </a:r>
            <a:r>
              <a:rPr lang="en-US" altLang="ko-KR"/>
              <a:t>(</a:t>
            </a:r>
            <a:r>
              <a:rPr lang="ko-KR" altLang="en-US"/>
              <a:t>형용사</a:t>
            </a:r>
            <a:r>
              <a:rPr lang="en-US" altLang="ko-KR"/>
              <a:t>/</a:t>
            </a:r>
            <a:r>
              <a:rPr lang="ko-KR" altLang="en-US"/>
              <a:t>동사</a:t>
            </a:r>
            <a:r>
              <a:rPr lang="en-US" altLang="ko-KR"/>
              <a:t>)</a:t>
            </a:r>
            <a:r>
              <a:rPr lang="ko-KR" altLang="en-US"/>
              <a:t>에 어미가 붙어 활용되는 교착어이기 때문에 왼쪽부터 슬라이딩해 가면서 분석해 높은 품질을 기대할 수 있음 </a:t>
            </a:r>
            <a:endParaRPr lang="en-US" altLang="ko-KR"/>
          </a:p>
          <a:p>
            <a:pPr lvl="1"/>
            <a:r>
              <a:rPr lang="ko-KR" altLang="en-US"/>
              <a:t>네이버 리뷰 말뭉치에 관해 </a:t>
            </a:r>
            <a:r>
              <a:rPr lang="en-US" altLang="ko-KR"/>
              <a:t>soynlp </a:t>
            </a:r>
            <a:r>
              <a:rPr lang="ko-KR" altLang="en-US"/>
              <a:t>단어 점수표 학습부터 형태소 분석에 이르기까지 전 가정의 쉘 스크립트 </a:t>
            </a:r>
            <a:endParaRPr lang="en-US" altLang="ko-KR"/>
          </a:p>
          <a:p>
            <a:pPr lvl="2"/>
            <a:r>
              <a:rPr lang="en-US" altLang="ko-KR"/>
              <a:t>git pull origin master</a:t>
            </a:r>
          </a:p>
          <a:p>
            <a:pPr lvl="2"/>
            <a:r>
              <a:rPr lang="en-US" altLang="ko-KR"/>
              <a:t>bash preprocess.sh soy-tokenize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2281DC-3BB6-48A1-9D72-361AF642C3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82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30C31-F9FA-43F6-A138-56C9FCED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557ADE-7F33-44EA-A92D-1705B638ED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2135ED-0E19-4789-AE0E-FE231024F1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 기반 기법의 문제점</a:t>
            </a:r>
            <a:endParaRPr lang="en-US" altLang="ko-KR"/>
          </a:p>
          <a:p>
            <a:pPr lvl="1"/>
            <a:r>
              <a:rPr lang="ko-KR" altLang="en-US"/>
              <a:t>주변 단어의 빈도를 기초로 단어를 표현</a:t>
            </a:r>
            <a:endParaRPr lang="en-US" altLang="ko-KR"/>
          </a:p>
          <a:p>
            <a:pPr lvl="1"/>
            <a:r>
              <a:rPr lang="ko-KR" altLang="en-US"/>
              <a:t>단어의 동시발생 행렬을 만들고 그 행렬에 </a:t>
            </a:r>
            <a:r>
              <a:rPr lang="en-US" altLang="ko-KR"/>
              <a:t>SVD</a:t>
            </a:r>
            <a:r>
              <a:rPr lang="ko-KR" altLang="en-US"/>
              <a:t>를 적용하여 밀집벡터</a:t>
            </a:r>
            <a:r>
              <a:rPr lang="en-US" altLang="ko-KR"/>
              <a:t>(</a:t>
            </a:r>
            <a:r>
              <a:rPr lang="ko-KR" altLang="en-US"/>
              <a:t>단어의 분산 표현</a:t>
            </a:r>
            <a:r>
              <a:rPr lang="en-US" altLang="ko-KR"/>
              <a:t>)</a:t>
            </a:r>
            <a:r>
              <a:rPr lang="ko-KR" altLang="en-US"/>
              <a:t>을 얻음</a:t>
            </a:r>
            <a:endParaRPr lang="en-US" altLang="ko-KR"/>
          </a:p>
          <a:p>
            <a:pPr lvl="2"/>
            <a:r>
              <a:rPr lang="ko-KR" altLang="en-US"/>
              <a:t>이 방식은 대규모 말뭉치를 다룰 때 문제가 발생</a:t>
            </a:r>
            <a:endParaRPr lang="en-US" altLang="ko-KR"/>
          </a:p>
          <a:p>
            <a:pPr lvl="2"/>
            <a:r>
              <a:rPr lang="ko-KR" altLang="en-US"/>
              <a:t>어휘 수가 </a:t>
            </a:r>
            <a:r>
              <a:rPr lang="en-US" altLang="ko-KR"/>
              <a:t>100</a:t>
            </a:r>
            <a:r>
              <a:rPr lang="ko-KR" altLang="en-US"/>
              <a:t>만개라면 </a:t>
            </a:r>
            <a:r>
              <a:rPr lang="en-US" altLang="ko-KR"/>
              <a:t>100</a:t>
            </a:r>
            <a:r>
              <a:rPr lang="ko-KR" altLang="en-US"/>
              <a:t>만 </a:t>
            </a:r>
            <a:r>
              <a:rPr lang="en-US" altLang="ko-KR"/>
              <a:t>x 100</a:t>
            </a:r>
            <a:r>
              <a:rPr lang="ko-KR" altLang="en-US"/>
              <a:t>만 행렬이 탄생</a:t>
            </a:r>
            <a:endParaRPr lang="en-US" altLang="ko-KR"/>
          </a:p>
          <a:p>
            <a:pPr lvl="1"/>
            <a:r>
              <a:rPr lang="ko-KR" altLang="en-US"/>
              <a:t>통계 기반 기법은 말뭉치 전체의 통계를 이용해 단 </a:t>
            </a:r>
            <a:r>
              <a:rPr lang="en-US" altLang="ko-KR"/>
              <a:t>1</a:t>
            </a:r>
            <a:r>
              <a:rPr lang="ko-KR" altLang="en-US"/>
              <a:t>회 처리만에 단어의 분산 표현을 얻음</a:t>
            </a:r>
            <a:endParaRPr lang="en-US" altLang="ko-KR"/>
          </a:p>
          <a:p>
            <a:pPr lvl="1"/>
            <a:r>
              <a:rPr lang="ko-KR" altLang="en-US"/>
              <a:t>한편</a:t>
            </a:r>
            <a:r>
              <a:rPr lang="en-US" altLang="ko-KR"/>
              <a:t>, </a:t>
            </a:r>
            <a:r>
              <a:rPr lang="ko-KR" altLang="en-US"/>
              <a:t>추론 기반 기법에서는</a:t>
            </a:r>
            <a:r>
              <a:rPr lang="en-US" altLang="ko-KR"/>
              <a:t>, </a:t>
            </a:r>
            <a:r>
              <a:rPr lang="ko-KR" altLang="en-US"/>
              <a:t>예컨대 신경망을 이용하는 경우는 미니배치로 학습하는 것이 일반적</a:t>
            </a:r>
            <a:endParaRPr lang="en-US" altLang="ko-KR"/>
          </a:p>
          <a:p>
            <a:pPr lvl="1"/>
            <a:r>
              <a:rPr lang="ko-KR" altLang="en-US"/>
              <a:t>미니배치 학습에서는 신경망이 한번에 소량의 학습 샘플식 반복해서 학습하여 가중치를 갱신 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F49784-C1EC-42A7-B188-7104F5414E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5FBAD1-8015-42AB-87E3-740C6339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64" y="4104968"/>
            <a:ext cx="7602011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2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698F5-A229-45B5-900B-3630D879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6F26A1-3494-4B08-A5AB-3B161928D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6CEFE-7082-4521-96BC-F436E2A8DA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 기반 기법의 문제점</a:t>
            </a:r>
            <a:endParaRPr lang="en-US" altLang="ko-KR"/>
          </a:p>
          <a:p>
            <a:pPr lvl="1"/>
            <a:r>
              <a:rPr lang="ko-KR" altLang="en-US"/>
              <a:t>추론 기반 기법은 말뭉치의 어휘 수가 많아 </a:t>
            </a:r>
            <a:r>
              <a:rPr lang="en-US" altLang="ko-KR"/>
              <a:t>SVD </a:t>
            </a:r>
            <a:r>
              <a:rPr lang="ko-KR" altLang="en-US"/>
              <a:t>등 계산량이 큰 작업을 처리하기 어려운 경우에도 신경망을 학습시킬 수 있음</a:t>
            </a:r>
            <a:endParaRPr lang="en-US" altLang="ko-KR"/>
          </a:p>
          <a:p>
            <a:pPr lvl="2"/>
            <a:r>
              <a:rPr lang="ko-KR" altLang="en-US"/>
              <a:t>데이터를 작게 나눠 학습하기 때문</a:t>
            </a:r>
            <a:endParaRPr lang="en-US" altLang="ko-KR"/>
          </a:p>
          <a:p>
            <a:r>
              <a:rPr lang="ko-KR" altLang="en-US"/>
              <a:t>추론 기반 기법 개요</a:t>
            </a:r>
            <a:endParaRPr lang="en-US" altLang="ko-KR"/>
          </a:p>
          <a:p>
            <a:pPr lvl="1"/>
            <a:r>
              <a:rPr lang="ko-KR" altLang="en-US"/>
              <a:t>추론이란 밑의 그림처럼 주변 단어</a:t>
            </a:r>
            <a:r>
              <a:rPr lang="en-US" altLang="ko-KR"/>
              <a:t>(</a:t>
            </a:r>
            <a:r>
              <a:rPr lang="ko-KR" altLang="en-US"/>
              <a:t>맥락</a:t>
            </a:r>
            <a:r>
              <a:rPr lang="en-US" altLang="ko-KR"/>
              <a:t>)</a:t>
            </a:r>
            <a:r>
              <a:rPr lang="ko-KR" altLang="en-US"/>
              <a:t>가 주어졌을 때 </a:t>
            </a:r>
            <a:r>
              <a:rPr lang="en-US" altLang="ko-KR"/>
              <a:t>"?"</a:t>
            </a:r>
            <a:r>
              <a:rPr lang="ko-KR" altLang="en-US"/>
              <a:t>에 무슨 단어가 들어가는지를 추측하는 작업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추론 모델에는 신경망을 사용합니다</a:t>
            </a:r>
            <a:r>
              <a:rPr lang="en-US" altLang="ko-KR"/>
              <a:t>. </a:t>
            </a:r>
            <a:r>
              <a:rPr lang="ko-KR" altLang="en-US"/>
              <a:t>모델은 맥락 정보를 입력받아 각 단어의 출현 확률을 출력합니다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이러한 틀 안에서 말뭉치를 사용해 모델이 올바른 추측을 내놓도록 학습시킵니다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 학습의 결과로 단어의 분산 표현을 얻는 것이 추론 기반 기법의 전체 그림입니다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A8DC41-5625-4530-831D-0550D4BF90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38A1A-D13E-47AF-8AD2-2F08964C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50" y="3184618"/>
            <a:ext cx="4316025" cy="901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D4642C-3546-48C8-AB44-3C5E0EF9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3184618"/>
            <a:ext cx="4905188" cy="17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9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CF3B8-ECD1-4F7C-A18E-6BD083C0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신경망에서 단어처리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EBB36-04A5-43DE-B230-271510057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27D79-55E8-42D0-B627-91E40D973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one-hot</a:t>
            </a:r>
            <a:r>
              <a:rPr lang="ko-KR" altLang="en-US"/>
              <a:t> </a:t>
            </a:r>
            <a:r>
              <a:rPr lang="en-US" altLang="ko-KR"/>
              <a:t>encoder</a:t>
            </a:r>
          </a:p>
          <a:p>
            <a:pPr lvl="1"/>
            <a:r>
              <a:rPr lang="en-US" altLang="ko-KR"/>
              <a:t>"you"</a:t>
            </a:r>
            <a:r>
              <a:rPr lang="ko-KR" altLang="en-US"/>
              <a:t>와 </a:t>
            </a:r>
            <a:r>
              <a:rPr lang="en-US" altLang="ko-KR"/>
              <a:t>"say"</a:t>
            </a:r>
            <a:r>
              <a:rPr lang="ko-KR" altLang="en-US"/>
              <a:t>등의 단어를 있는 그대로 처리할 수 없으니 단어를 고정 길이의 벡터로 변환해야 하는데 이때 사용하는 기법</a:t>
            </a:r>
            <a:endParaRPr lang="en-US" altLang="ko-KR"/>
          </a:p>
          <a:p>
            <a:pPr lvl="1"/>
            <a:r>
              <a:rPr lang="ko-KR" altLang="en-US"/>
              <a:t>원핫 표현이란 벡터의 원소 중 하나만 </a:t>
            </a:r>
            <a:r>
              <a:rPr lang="en-US" altLang="ko-KR"/>
              <a:t>1</a:t>
            </a:r>
            <a:r>
              <a:rPr lang="ko-KR" altLang="en-US"/>
              <a:t>이고 나머지는 모두 </a:t>
            </a:r>
            <a:r>
              <a:rPr lang="en-US" altLang="ko-KR"/>
              <a:t>0</a:t>
            </a:r>
            <a:r>
              <a:rPr lang="ko-KR" altLang="en-US"/>
              <a:t>인 벡터를 의미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"you say goodby and I say hello."</a:t>
            </a:r>
          </a:p>
          <a:p>
            <a:pPr lvl="2"/>
            <a:r>
              <a:rPr lang="en-US" altLang="ko-KR"/>
              <a:t>"you", "say", "goodby", "and", "i", "hello", "."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53F2D9-D56E-4157-AE19-00E2FEF8AF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4DFFD9-4B11-46B5-9DEB-779C4A90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3" y="3031927"/>
            <a:ext cx="4175128" cy="114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AD1DDA-B25D-45C7-A698-70ACB18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53" y="3103644"/>
            <a:ext cx="6516009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7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C7B3D-C4E4-45AA-878F-43164679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신경망에서 단어처리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EB4B7-4146-4D78-8F40-7B91C933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DC0BC-170E-4926-B8F5-789692D350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완전연결계층이므로 각각의 노드가 이웃 층의 모든 노드와 화살표로 연결되어 있음</a:t>
            </a:r>
            <a:endParaRPr lang="en-US" altLang="ko-KR"/>
          </a:p>
          <a:p>
            <a:pPr lvl="1"/>
            <a:r>
              <a:rPr lang="ko-KR" altLang="en-US"/>
              <a:t>이 화살표에는 가중치</a:t>
            </a:r>
            <a:r>
              <a:rPr lang="en-US" altLang="ko-KR"/>
              <a:t>(</a:t>
            </a:r>
            <a:r>
              <a:rPr lang="ko-KR" altLang="en-US"/>
              <a:t>매개변수</a:t>
            </a:r>
            <a:r>
              <a:rPr lang="en-US" altLang="ko-KR"/>
              <a:t>)</a:t>
            </a:r>
            <a:r>
              <a:rPr lang="ko-KR" altLang="en-US"/>
              <a:t>가 존재하여</a:t>
            </a:r>
            <a:r>
              <a:rPr lang="en-US" altLang="ko-KR"/>
              <a:t>, </a:t>
            </a:r>
            <a:r>
              <a:rPr lang="ko-KR" altLang="en-US"/>
              <a:t>입력층 뉴런과의 가중치합이 은닉층 뉴런이 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4E128D-8A7B-4B81-95BF-EDC32C7578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B6929B-245E-45D1-A615-44022130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28" y="1955768"/>
            <a:ext cx="4473543" cy="2253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45437E-1E7F-4C20-8AC9-35A6A097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5768"/>
            <a:ext cx="4773040" cy="24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7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C7B3D-C4E4-45AA-878F-43164679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신경망에서 단어처리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EB4B7-4146-4D78-8F40-7B91C933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DC0BC-170E-4926-B8F5-789692D350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신경망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위의 코드는 단어 </a:t>
            </a:r>
            <a:r>
              <a:rPr lang="en-US" altLang="ko-KR"/>
              <a:t>ID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인 단어를 원핫 표현으로 표현한 다음 완전연결계층을 통과시켜 변환하는 모습을 보여줍니다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4E128D-8A7B-4B81-95BF-EDC32C7578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995211-4728-43D2-BA0F-3D9E8B7B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78" y="1086897"/>
            <a:ext cx="3679972" cy="1759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4C0AE9-C2C3-471A-8517-AF1BCC9D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99" y="3553609"/>
            <a:ext cx="5143402" cy="26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4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D440-7B9F-4BD2-A9A2-1BA91983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CBOW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2BFA6A-9830-440D-B3D0-709E12254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463B5-355C-4709-8AF8-9BE63A3D7A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CBOW</a:t>
            </a:r>
          </a:p>
          <a:p>
            <a:pPr lvl="1"/>
            <a:r>
              <a:rPr lang="en-US" altLang="ko-KR"/>
              <a:t>CBOW</a:t>
            </a:r>
            <a:r>
              <a:rPr lang="ko-KR" altLang="en-US"/>
              <a:t> 모델은 맥락으로부터 </a:t>
            </a:r>
            <a:r>
              <a:rPr lang="en-US" altLang="ko-KR"/>
              <a:t>target</a:t>
            </a:r>
            <a:r>
              <a:rPr lang="ko-KR" altLang="en-US"/>
              <a:t>을 추측하는 용도의 신경망입니다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타켓은 중앙 단어이고 그 부변 단어들이 맥락입니다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모델이 가능한 한 정확하게 추론할수 있도록 훈련시켜서 단어의 분산 표현을 얻어내는 것이 목표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BC1A4A-E287-4EE4-8D8A-5269F18225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9B57D-5373-433D-A20C-FE55A158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78" y="2719591"/>
            <a:ext cx="4816822" cy="3480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A858DD-E390-4311-BC3C-BEC8C256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52" y="2881497"/>
            <a:ext cx="4153083" cy="34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5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84ECD-DEDE-4F5F-8DD0-E436165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맥락과 타킷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71E19-B083-4D85-A5A6-0F18E4509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365764-F841-4F14-B436-BF3B882A4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word2vec</a:t>
            </a:r>
            <a:r>
              <a:rPr lang="ko-KR" altLang="en-US"/>
              <a:t>에서 이용하는 신경망의 입력은 맥락입니다</a:t>
            </a:r>
            <a:r>
              <a:rPr lang="en-US" altLang="ko-KR"/>
              <a:t>. </a:t>
            </a:r>
          </a:p>
          <a:p>
            <a:r>
              <a:rPr lang="ko-KR" altLang="en-US"/>
              <a:t>그 정답 레이블은 맥락에 둘러싸인 중앙의 단어</a:t>
            </a:r>
            <a:r>
              <a:rPr lang="en-US" altLang="ko-KR"/>
              <a:t>, </a:t>
            </a:r>
            <a:r>
              <a:rPr lang="ko-KR" altLang="en-US"/>
              <a:t>즉 타깃입니다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4FE1D-4ED9-4EA9-9F74-A5C64DFFE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A2A65-CFCE-41DA-BB2E-170D6FD0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398677"/>
            <a:ext cx="6287377" cy="3191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8326F2-DECD-4DBE-A673-1083A2D7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91" y="2645429"/>
            <a:ext cx="4864913" cy="2697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FA47D6-E30A-4A99-852B-719A894D1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35" y="5789767"/>
            <a:ext cx="624927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9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C47A0-C952-4927-9B5C-065BF004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문장 단위 분절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77627B-D145-477B-BB92-0B68B8653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21409-A042-407C-824C-A795B5B650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보통 다루려는 문제들은 입력 단위가 문장 단위인 경우가 많습니다</a:t>
            </a:r>
            <a:r>
              <a:rPr lang="en-US" altLang="ko-KR"/>
              <a:t>. </a:t>
            </a:r>
            <a:r>
              <a:rPr lang="ko-KR" altLang="en-US"/>
              <a:t>즉 대부분의 경우 한 라인에 한 문장만 있어야 합니다</a:t>
            </a:r>
            <a:r>
              <a:rPr lang="en-US" altLang="ko-KR"/>
              <a:t>. </a:t>
            </a:r>
            <a:r>
              <a:rPr lang="ko-KR" altLang="en-US"/>
              <a:t>여러 문장이 한 라인에 있거나</a:t>
            </a:r>
            <a:r>
              <a:rPr lang="en-US" altLang="ko-KR"/>
              <a:t>, </a:t>
            </a:r>
            <a:r>
              <a:rPr lang="ko-KR" altLang="en-US"/>
              <a:t>한 문장이 여러 라인에 걸쳐 있는 경우에는 문장 단위 분절이 필요합니다</a:t>
            </a:r>
            <a:r>
              <a:rPr lang="en-US" altLang="ko-KR"/>
              <a:t>. </a:t>
            </a:r>
          </a:p>
          <a:p>
            <a:r>
              <a:rPr lang="ko-KR" altLang="en-US"/>
              <a:t>자연어 툴킷인 </a:t>
            </a:r>
            <a:r>
              <a:rPr lang="en-US" altLang="ko-KR"/>
              <a:t>NLTK</a:t>
            </a:r>
            <a:r>
              <a:rPr lang="ko-KR" altLang="en-US"/>
              <a:t>에서 제공하는 분절 모듈을 이용하는 것을 권장 </a:t>
            </a:r>
            <a:endParaRPr lang="en-US" altLang="ko-KR"/>
          </a:p>
          <a:p>
            <a:pPr lvl="1"/>
            <a:r>
              <a:rPr lang="ko-KR" altLang="en-US"/>
              <a:t>이 경우에도 완벽하게 처리하지는 못하며 일부 추가적인 전</a:t>
            </a:r>
            <a:r>
              <a:rPr lang="en-US" altLang="ko-KR"/>
              <a:t>/</a:t>
            </a:r>
            <a:r>
              <a:rPr lang="ko-KR" altLang="en-US"/>
              <a:t>후처리가 필요할 수 있음 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분절</a:t>
            </a:r>
            <a:endParaRPr lang="en-US" altLang="ko-KR"/>
          </a:p>
          <a:p>
            <a:pPr lvl="1"/>
            <a:r>
              <a:rPr lang="ko-KR" altLang="en-US"/>
              <a:t>형태소 분석 또는 단순한 분절을 통해 정규화를 수행합니다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각 언어별 주요 프로그램 정리 </a:t>
            </a:r>
            <a:endParaRPr lang="en-US" altLang="ko-KR"/>
          </a:p>
          <a:p>
            <a:pPr lvl="1"/>
            <a:r>
              <a:rPr lang="ko-KR" altLang="en-US"/>
              <a:t>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145DD1-4E5F-4805-AD0A-0F132AB1D1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05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84ECD-DEDE-4F5F-8DD0-E436165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맥락과 타킷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71E19-B083-4D85-A5A6-0F18E4509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365764-F841-4F14-B436-BF3B882A46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word2vec</a:t>
            </a:r>
            <a:r>
              <a:rPr lang="ko-KR" altLang="en-US"/>
              <a:t>에서 이용하는 신경망의 입력은 맥락입니다</a:t>
            </a:r>
            <a:r>
              <a:rPr lang="en-US" altLang="ko-KR"/>
              <a:t>. </a:t>
            </a:r>
          </a:p>
          <a:p>
            <a:r>
              <a:rPr lang="ko-KR" altLang="en-US"/>
              <a:t>그 정답 레이블은 맥락에 둘러싸인 중앙의 단어</a:t>
            </a:r>
            <a:r>
              <a:rPr lang="en-US" altLang="ko-KR"/>
              <a:t>, </a:t>
            </a:r>
            <a:r>
              <a:rPr lang="ko-KR" altLang="en-US"/>
              <a:t>즉 타깃입니다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4FE1D-4ED9-4EA9-9F74-A5C64DFFE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FA47D6-E30A-4A99-852B-719A894D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35" y="5789767"/>
            <a:ext cx="6249272" cy="323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256B29-7FF2-42F3-A296-C35B19DF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18" y="2298454"/>
            <a:ext cx="7925906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51375-353B-48A6-8DAD-03FB87E0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문장 수준 임베딩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2A731-BB72-4E92-917B-292F41A70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EA11A-F534-418A-9F97-56C8EFC43C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문장 수준 임베딩</a:t>
            </a:r>
            <a:endParaRPr lang="en-US" altLang="ko-KR"/>
          </a:p>
          <a:p>
            <a:pPr lvl="1"/>
            <a:r>
              <a:rPr lang="ko-KR" altLang="en-US"/>
              <a:t>행렬 분해</a:t>
            </a:r>
            <a:endParaRPr lang="en-US" altLang="ko-KR"/>
          </a:p>
          <a:p>
            <a:pPr lvl="1"/>
            <a:r>
              <a:rPr lang="ko-KR" altLang="en-US"/>
              <a:t>확률 모형</a:t>
            </a:r>
            <a:endParaRPr lang="en-US" altLang="ko-KR"/>
          </a:p>
          <a:p>
            <a:pPr lvl="1"/>
            <a:r>
              <a:rPr lang="ko-KR" altLang="en-US"/>
              <a:t>뉴럴 네트워크 기반 모델</a:t>
            </a:r>
            <a:endParaRPr lang="en-US" altLang="ko-KR"/>
          </a:p>
          <a:p>
            <a:r>
              <a:rPr lang="ko-KR" altLang="en-US"/>
              <a:t>잠재 의미 분석</a:t>
            </a:r>
            <a:endParaRPr lang="en-US" altLang="ko-KR"/>
          </a:p>
          <a:p>
            <a:pPr lvl="1"/>
            <a:r>
              <a:rPr lang="ko-KR" altLang="en-US"/>
              <a:t>행렬 분석 </a:t>
            </a:r>
            <a:endParaRPr lang="en-US" altLang="ko-KR"/>
          </a:p>
          <a:p>
            <a:r>
              <a:rPr lang="ko-KR" altLang="en-US"/>
              <a:t>잠재 디리클레 할당</a:t>
            </a:r>
            <a:endParaRPr lang="en-US" altLang="ko-KR"/>
          </a:p>
          <a:p>
            <a:pPr lvl="1"/>
            <a:r>
              <a:rPr lang="ko-KR" altLang="en-US"/>
              <a:t>확률 모델</a:t>
            </a:r>
            <a:endParaRPr lang="en-US" altLang="ko-KR"/>
          </a:p>
          <a:p>
            <a:pPr lvl="1"/>
            <a:r>
              <a:rPr lang="en-US" altLang="ko-KR"/>
              <a:t>Doc2Vec</a:t>
            </a:r>
          </a:p>
          <a:p>
            <a:pPr lvl="1"/>
            <a:r>
              <a:rPr lang="en-US" altLang="ko-KR"/>
              <a:t>ELMo</a:t>
            </a:r>
          </a:p>
          <a:p>
            <a:pPr lvl="1"/>
            <a:r>
              <a:rPr lang="en-US" altLang="ko-KR"/>
              <a:t>GPT</a:t>
            </a:r>
          </a:p>
          <a:p>
            <a:pPr lvl="1"/>
            <a:r>
              <a:rPr lang="en-US" altLang="ko-KR"/>
              <a:t>BERT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16984-17B8-42A4-9DE7-5075B48D03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38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927A0-F24C-40BA-85BB-7718D551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잠재 의미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A953D-7A90-472B-8FCF-DBB7C9DEB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C07262-CDB8-4B81-9B28-DAC916EB4DA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잠재 의미 분석</a:t>
            </a:r>
            <a:r>
              <a:rPr lang="en-US" altLang="ko-KR"/>
              <a:t>(LSA, Latent Semantic Analysis)</a:t>
            </a:r>
          </a:p>
          <a:p>
            <a:pPr lvl="1"/>
            <a:r>
              <a:rPr lang="ko-KR" altLang="en-US"/>
              <a:t>단어</a:t>
            </a:r>
            <a:r>
              <a:rPr lang="en-US" altLang="ko-KR"/>
              <a:t>-</a:t>
            </a:r>
            <a:r>
              <a:rPr lang="ko-KR" altLang="en-US"/>
              <a:t>문서 행렬이나 </a:t>
            </a:r>
            <a:r>
              <a:rPr lang="en-US" altLang="ko-KR"/>
              <a:t>TF-IDF </a:t>
            </a:r>
            <a:r>
              <a:rPr lang="ko-KR" altLang="en-US"/>
              <a:t>행렬</a:t>
            </a:r>
            <a:r>
              <a:rPr lang="en-US" altLang="ko-KR"/>
              <a:t>, </a:t>
            </a:r>
            <a:r>
              <a:rPr lang="ko-KR" altLang="en-US"/>
              <a:t>단어</a:t>
            </a:r>
            <a:r>
              <a:rPr lang="en-US" altLang="ko-KR"/>
              <a:t>-</a:t>
            </a:r>
            <a:r>
              <a:rPr lang="ko-KR" altLang="en-US"/>
              <a:t>문맥 행렬 또는 </a:t>
            </a:r>
            <a:r>
              <a:rPr lang="en-US" altLang="ko-KR"/>
              <a:t>PMI </a:t>
            </a:r>
            <a:r>
              <a:rPr lang="ko-KR" altLang="en-US"/>
              <a:t>행렬에 특이값 분해</a:t>
            </a:r>
            <a:r>
              <a:rPr lang="en-US" altLang="ko-KR"/>
              <a:t>(SVD)</a:t>
            </a:r>
            <a:r>
              <a:rPr lang="ko-KR" altLang="en-US"/>
              <a:t>로 차원 축소를 시행하고 축소된 이 행렬에서 문서에 대응하는 벡터를 취해 문서 임베딩을 만드는 방식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E23E2C-91C8-4259-B4B9-ADB4BF02CC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8E7EF-AA12-488B-94AE-B688071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Doc2Vec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8525E-17FE-43EE-9A9F-4675ADB65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1D954F-621F-43F0-B3F3-EEDB7E6961D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Doc2Vec</a:t>
            </a:r>
          </a:p>
          <a:p>
            <a:pPr lvl="1"/>
            <a:r>
              <a:rPr lang="en-US" altLang="ko-KR"/>
              <a:t>Word2Vec</a:t>
            </a:r>
            <a:r>
              <a:rPr lang="ko-KR" altLang="en-US"/>
              <a:t>에 이어 구글 연구 팀이 개발한 문서 임베딩 기법</a:t>
            </a:r>
            <a:endParaRPr lang="en-US" altLang="ko-KR"/>
          </a:p>
          <a:p>
            <a:pPr lvl="1"/>
            <a:r>
              <a:rPr lang="ko-KR" altLang="en-US"/>
              <a:t>이전 단어 시퀀스 </a:t>
            </a:r>
            <a:r>
              <a:rPr lang="en-US" altLang="ko-KR"/>
              <a:t>k</a:t>
            </a:r>
            <a:r>
              <a:rPr lang="ko-KR" altLang="en-US"/>
              <a:t>개가 주어졌을 때 그 다음 단어를 맞추는 언어 모델을 만듬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위의 수식은 학습 데이터 문장 하나의 단어 개수가 </a:t>
            </a:r>
            <a:r>
              <a:rPr lang="en-US" altLang="ko-KR"/>
              <a:t>T</a:t>
            </a:r>
            <a:r>
              <a:rPr lang="ko-KR" altLang="en-US"/>
              <a:t>일 때 해당 문장의 로그 확률의 평균을 의미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08EE78-09BB-4D5F-87B3-CB19E399EA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04550-EE44-4C64-B91A-979B291F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23" y="2452423"/>
            <a:ext cx="2843983" cy="19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4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BD104-DBA9-48CC-AB1E-18F37B4A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한국어 분절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EEBF9-F4D9-4862-8091-8CCF4E37D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70C647-80AB-472F-9427-AAB89AE688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Mecab</a:t>
            </a:r>
            <a:endParaRPr lang="en-US" altLang="ko-KR" dirty="0"/>
          </a:p>
          <a:p>
            <a:pPr lvl="1"/>
            <a:r>
              <a:rPr lang="ko-KR" altLang="en-US" dirty="0"/>
              <a:t>한국어 분절에 가장 많이 사용되는 프로그램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일본어 형태소 분석용 오픈소스로 개발되었지만</a:t>
            </a:r>
            <a:r>
              <a:rPr lang="en-US" altLang="ko-KR" dirty="0"/>
              <a:t>, </a:t>
            </a:r>
            <a:r>
              <a:rPr lang="ko-KR" altLang="en-US" dirty="0"/>
              <a:t>이를 한국어 형태소 분석기에 성공적으로 적용시켜 널리 사용되고 있습니다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CA1894-F6E0-4037-ACBA-C9E4F4A0A4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3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BD104-DBA9-48CC-AB1E-18F37B4A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한국어 분절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EEBF9-F4D9-4862-8091-8CCF4E37D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70C647-80AB-472F-9427-AAB89AE688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KoNLPy</a:t>
            </a:r>
          </a:p>
          <a:p>
            <a:pPr lvl="1"/>
            <a:r>
              <a:rPr lang="ko-KR" altLang="en-US"/>
              <a:t>여러 한국어 형태소 분석기들을 모아놓은 랩핑 라이브러리를 제공합니다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은전한닢</a:t>
            </a:r>
            <a:r>
              <a:rPr lang="en-US" altLang="ko-KR"/>
              <a:t>, </a:t>
            </a:r>
            <a:r>
              <a:rPr lang="ko-KR" altLang="en-US"/>
              <a:t>꼬꼬마</a:t>
            </a:r>
            <a:r>
              <a:rPr lang="en-US" altLang="ko-KR"/>
              <a:t>, </a:t>
            </a:r>
            <a:r>
              <a:rPr lang="ko-KR" altLang="en-US"/>
              <a:t>한나눔</a:t>
            </a:r>
            <a:r>
              <a:rPr lang="en-US" altLang="ko-KR"/>
              <a:t>, Okt, </a:t>
            </a:r>
            <a:r>
              <a:rPr lang="ko-KR" altLang="en-US"/>
              <a:t>코모란 등 </a:t>
            </a:r>
            <a:r>
              <a:rPr lang="en-US" altLang="ko-KR"/>
              <a:t>5</a:t>
            </a:r>
            <a:r>
              <a:rPr lang="ko-KR" altLang="en-US"/>
              <a:t>개 오픈소스 형태소 분석기를 파이썬 환경에서 사용할 수 있도록 인터페이스 제공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CA1894-F6E0-4037-ACBA-C9E4F4A0A4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D5DC-B958-4245-9986-2DECDD77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soynlp </a:t>
            </a:r>
            <a:r>
              <a:rPr lang="ko-KR" altLang="en-US"/>
              <a:t>형태소 분석기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E87CDE-1465-45CA-ABC1-E55C03485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FE7C10-9CDE-4162-9AAD-B633A0A8A8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EF6CA6-00BC-4419-8DA4-F2CC3C0272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0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027A-4F0C-436D-935F-1839137E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은전한닢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D55D6-DAE5-4CD0-A877-85A77972E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68B81B-862E-44C7-8467-6D55D187D6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8D239F-3C2F-4390-BB48-D8F6CACEFB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B17FDE-20E4-4723-8476-2F4ACF18D78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3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6341</TotalTime>
  <Words>3632</Words>
  <Application>Microsoft Office PowerPoint</Application>
  <PresentationFormat>와이드스크린</PresentationFormat>
  <Paragraphs>577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자연어 처리</vt:lpstr>
      <vt:lpstr>전처리 </vt:lpstr>
      <vt:lpstr>형태소</vt:lpstr>
      <vt:lpstr>정제</vt:lpstr>
      <vt:lpstr>문장 단위 분절</vt:lpstr>
      <vt:lpstr>한국어 분절</vt:lpstr>
      <vt:lpstr>한국어 분절</vt:lpstr>
      <vt:lpstr>soynlp 형태소 분석기</vt:lpstr>
      <vt:lpstr>은전한닢 </vt:lpstr>
      <vt:lpstr>임베딩</vt:lpstr>
      <vt:lpstr>임베딩의 역할</vt:lpstr>
      <vt:lpstr>임베딩의 역할</vt:lpstr>
      <vt:lpstr>임베딩의 역할</vt:lpstr>
      <vt:lpstr>임베딩의 역할</vt:lpstr>
      <vt:lpstr>의미/문법 정보 함축</vt:lpstr>
      <vt:lpstr>전이 학습</vt:lpstr>
      <vt:lpstr>임베딩 기법의 역사와 종류</vt:lpstr>
      <vt:lpstr>임베딩 기법의 역사와 종류</vt:lpstr>
      <vt:lpstr>임베딩 기법의 역사와 종류</vt:lpstr>
      <vt:lpstr>임베딩 기법의 역사와 종류</vt:lpstr>
      <vt:lpstr>임베딩의 종류</vt:lpstr>
      <vt:lpstr>벡터가 어떻게 의미를 가지게 되는가</vt:lpstr>
      <vt:lpstr>벡터가 어떻게 의미를 가지게 되는가</vt:lpstr>
      <vt:lpstr>백오브워즈 가정</vt:lpstr>
      <vt:lpstr>TF-IDF</vt:lpstr>
      <vt:lpstr>TF-IDF</vt:lpstr>
      <vt:lpstr>통계 기반 언어 모델</vt:lpstr>
      <vt:lpstr>통계 기반 언어 모델</vt:lpstr>
      <vt:lpstr>통계 기반 언어 모델</vt:lpstr>
      <vt:lpstr>통계 기반 언어 모델</vt:lpstr>
      <vt:lpstr>통계기반 언어 모델</vt:lpstr>
      <vt:lpstr>뉴럴 네트워크 기반 언어 모델</vt:lpstr>
      <vt:lpstr>한국어 전처리</vt:lpstr>
      <vt:lpstr>한국어 전처리</vt:lpstr>
      <vt:lpstr>한국어 전처리</vt:lpstr>
      <vt:lpstr>지도 학습 기반 형태소 분석</vt:lpstr>
      <vt:lpstr>KoNLPy</vt:lpstr>
      <vt:lpstr>KoNLPy</vt:lpstr>
      <vt:lpstr>Khaii</vt:lpstr>
      <vt:lpstr>사용자 사전 추가</vt:lpstr>
      <vt:lpstr>비지도 학습 기반 형태소 분석</vt:lpstr>
      <vt:lpstr>비지도 학습 기반 형태소 분석</vt:lpstr>
      <vt:lpstr>word2vec</vt:lpstr>
      <vt:lpstr>word2vec</vt:lpstr>
      <vt:lpstr>신경망에서 단어처리</vt:lpstr>
      <vt:lpstr>신경망에서 단어처리</vt:lpstr>
      <vt:lpstr>신경망에서 단어처리</vt:lpstr>
      <vt:lpstr>CBOW</vt:lpstr>
      <vt:lpstr>맥락과 타킷</vt:lpstr>
      <vt:lpstr>맥락과 타킷</vt:lpstr>
      <vt:lpstr>문장 수준 임베딩</vt:lpstr>
      <vt:lpstr>잠재 의미 분석</vt:lpstr>
      <vt:lpstr>Doc2Vec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Oh</dc:creator>
  <cp:lastModifiedBy>임 혜린</cp:lastModifiedBy>
  <cp:revision>5</cp:revision>
  <cp:lastPrinted>2018-04-20T06:27:33Z</cp:lastPrinted>
  <dcterms:created xsi:type="dcterms:W3CDTF">2018-01-29T01:36:27Z</dcterms:created>
  <dcterms:modified xsi:type="dcterms:W3CDTF">2021-05-27T06:19:38Z</dcterms:modified>
</cp:coreProperties>
</file>